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Share</c:v>
                </c:pt>
              </c:strCache>
            </c:strRef>
          </c:tx>
          <c:spPr>
            <a:solidFill>
              <a:srgbClr val="2638C4"/>
            </a:solidFill>
            <a:effectLst/>
          </c:spPr>
          <c:invertIfNegative val="0"/>
          <c:dLbls>
            <c:numFmt formatCode="0%" sourceLinked="0"/>
            <c:txPr>
              <a:bodyPr/>
              <a:lstStyle/>
              <a:p>
                <a:pPr>
                  <a:defRPr b="0" i="0" strike="noStrike" sz="1200" u="none">
                    <a:solidFill>
                      <a:srgbClr val="000000"/>
                    </a:solidFill>
                    <a:latin typeface="+mn-lt"/>
                  </a:defRPr>
                </a:pPr>
              </a:p>
            </c:txPr>
            <c:showLegendKey val="0"/>
            <c:showVal val="1"/>
            <c:showCatName val="0"/>
            <c:showSerName val="0"/>
            <c:showPercent val="0"/>
            <c:showBubbleSize val="0"/>
            <c:showLeaderLines val="0"/>
          </c:dLbls>
          <c:dPt>
            <c:idx val="0"/>
            <c:invertIfNegative val="0"/>
            <c:bubble3D val="0"/>
            <c:spPr>
              <a:solidFill>
                <a:srgbClr val="2638C4"/>
              </a:solidFill>
              <a:effectLst/>
            </c:spPr>
          </c:dPt>
          <c:dPt>
            <c:idx val="1"/>
            <c:invertIfNegative val="0"/>
            <c:bubble3D val="0"/>
            <c:spPr>
              <a:solidFill>
                <a:srgbClr val="2638C4"/>
              </a:solidFill>
              <a:effectLst/>
            </c:spPr>
          </c:dPt>
          <c:dPt>
            <c:idx val="2"/>
            <c:invertIfNegative val="0"/>
            <c:bubble3D val="0"/>
            <c:spPr>
              <a:solidFill>
                <a:srgbClr val="FFCF00"/>
              </a:solidFill>
              <a:effectLst/>
            </c:spPr>
          </c:dPt>
          <c:dPt>
            <c:idx val="3"/>
            <c:invertIfNegative val="0"/>
            <c:bubble3D val="0"/>
            <c:spPr>
              <a:solidFill>
                <a:srgbClr val="2638C4"/>
              </a:solidFill>
              <a:effectLst/>
            </c:spPr>
          </c:dPt>
          <c:cat>
            <c:strRef>
              <c:f>Sheet1!$A$2:$A$5</c:f>
              <c:strCache>
                <c:ptCount val="4"/>
                <c:pt idx="0">
                  <c:v>Category A</c:v>
                </c:pt>
                <c:pt idx="1">
                  <c:v>Category B</c:v>
                </c:pt>
                <c:pt idx="2">
                  <c:v>Category C</c:v>
                </c:pt>
                <c:pt idx="3">
                  <c:v>Category D</c:v>
                </c:pt>
              </c:strCache>
            </c:strRef>
          </c:cat>
          <c:val>
            <c:numRef>
              <c:f>Sheet1!$B$2:$B$5</c:f>
              <c:numCache>
                <c:formatCode>0%</c:formatCode>
                <c:ptCount val="4"/>
                <c:pt idx="0">
                  <c:v>0.46</c:v>
                </c:pt>
                <c:pt idx="1">
                  <c:v>0.19</c:v>
                </c:pt>
                <c:pt idx="2">
                  <c:v>0.33</c:v>
                </c:pt>
                <c:pt idx="3">
                  <c:v>0.07</c:v>
                </c:pt>
              </c:numCache>
            </c:numRef>
          </c:val>
        </c:ser>
        <c:dLbls>
          <c:numFmt formatCode="0%" sourceLinked="0"/>
          <c:txPr>
            <a:bodyPr/>
            <a:lstStyle/>
            <a:p>
              <a:pPr>
                <a:defRPr b="0" i="0" strike="noStrike" sz="1200" u="none">
                  <a:solidFill>
                    <a:srgbClr val="000000"/>
                  </a:solidFill>
                  <a:latin typeface="+mn-lt"/>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3A4166"/>
                </a:solidFill>
                <a:latin typeface="+mn-lt"/>
              </a:defRPr>
            </a:pPr>
            <a:endParaRPr lang="en-US"/>
          </a:p>
        </c:txPr>
        <c:crossAx val="2094734552"/>
        <c:crosses val="autoZero"/>
        <c:auto val="1"/>
        <c:lblAlgn val="ctr"/>
        <c:noMultiLvlLbl val="1"/>
      </c:catAx>
      <c:valAx>
        <c:axId val="2094734552"/>
        <c:scaling>
          <c:orientation val="minMax"/>
          <c:max val="0.6"/>
          <c:min val="0"/>
        </c:scaling>
        <c:delete val="0"/>
        <c:axPos val="l"/>
        <c:majorGridlines>
          <c:spPr>
            <a:ln w="9525" cap="flat">
              <a:solidFill>
                <a:srgbClr val="E4E6F0"/>
              </a:solidFill>
              <a:prstDash val="solid"/>
              <a:round/>
            </a:ln>
          </c:spPr>
        </c:majorGridlines>
        <c:numFmt formatCode="0%" sourceLinked="0"/>
        <c:majorTickMark val="out"/>
        <c:minorTickMark val="none"/>
        <c:tickLblPos val="nextTo"/>
        <c:spPr>
          <a:ln w="12700" cap="flat">
            <a:noFill/>
            <a:prstDash val="solid"/>
            <a:round/>
          </a:ln>
        </c:spPr>
        <c:txPr>
          <a:bodyPr/>
          <a:lstStyle/>
          <a:p>
            <a:pPr>
              <a:defRPr sz="1200" b="0" i="0" u="none" strike="noStrike">
                <a:solidFill>
                  <a:srgbClr val="3A4166"/>
                </a:solidFill>
                <a:latin typeface="+mn-lt"/>
              </a:defRPr>
            </a:pPr>
            <a:endParaRPr lang="en-US"/>
          </a:p>
        </c:txPr>
        <c:crossAx val="2094734554"/>
        <c:crosses val="autoZero"/>
        <c:crossBetween val="between"/>
        <c:majorUnit val="0.2"/>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Nashville PBS presentation template. Two backgrounds per deck: white for content, Navy for the title, section starters and the closing slide. One accent, Yellow: the marker block, the short bar, the one highlighted chart bar, the quote banner. Arial stands in for PBS Sans. Nothing smaller than 24 px (12 pt here). The title slide carries no web address; the closing slide carries wnpt.org. Full rules: Nashville PBS Design System, Presentations.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013-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chemeClr val="tx2"/>
        </a:solidFill>
      </p:bgPr>
    </p:bg>
    <p:spTree>
      <p:nvGrpSpPr>
        <p:cNvPr id="1" name=""/>
        <p:cNvGrpSpPr/>
        <p:nvPr/>
      </p:nvGrpSpPr>
      <p:grpSpPr>
        <a:xfrm>
          <a:off x="0" y="0"/>
          <a:ext cx="0" cy="0"/>
          <a:chOff x="0" y="0"/>
          <a:chExt cx="0" cy="0"/>
        </a:xfrm>
      </p:grpSpPr>
      <p:pic>
        <p:nvPicPr>
          <p:cNvPr id="2" name="Image 0" descr="/Users/sburkeen/Projects/wnpt-design/design-system/templates/office/build/logos/deck-title-white-144.png">    </p:cNvPr>
          <p:cNvPicPr>
            <a:picLocks noChangeAspect="1"/>
          </p:cNvPicPr>
          <p:nvPr/>
        </p:nvPicPr>
        <p:blipFill>
          <a:blip r:embed="rId1"/>
          <a:stretch>
            <a:fillRect/>
          </a:stretch>
        </p:blipFill>
        <p:spPr>
          <a:xfrm>
            <a:off x="762000" y="603504"/>
            <a:ext cx="2759111" cy="457200"/>
          </a:xfrm>
          <a:prstGeom prst="rect">
            <a:avLst/>
          </a:prstGeom>
        </p:spPr>
      </p:pic>
      <p:sp>
        <p:nvSpPr>
          <p:cNvPr id="3" name="Shape 0"/>
          <p:cNvSpPr/>
          <p:nvPr/>
        </p:nvSpPr>
        <p:spPr>
          <a:xfrm>
            <a:off x="762000" y="2514600"/>
            <a:ext cx="1143000" cy="82296"/>
          </a:xfrm>
          <a:prstGeom prst="rect">
            <a:avLst/>
          </a:prstGeom>
          <a:solidFill>
            <a:schemeClr val="accent6"/>
          </a:solidFill>
          <a:ln/>
        </p:spPr>
      </p:sp>
      <p:sp>
        <p:nvSpPr>
          <p:cNvPr id="4" name="Text 1"/>
          <p:cNvSpPr/>
          <p:nvPr>
            <p:ph idx="102" type="title" hasCustomPrompt="1"/>
          </p:nvPr>
        </p:nvSpPr>
        <p:spPr>
          <a:xfrm>
            <a:off x="762000" y="2743200"/>
            <a:ext cx="5760720" cy="1508760"/>
          </a:xfrm>
          <a:prstGeom prst="rect">
            <a:avLst/>
          </a:prstGeom>
          <a:noFill/>
          <a:ln/>
        </p:spPr>
        <p:txBody>
          <a:bodyPr wrap="square" rtlCol="0"/>
          <a:lstStyle>
            <a:lvl1pPr indent="0" marL="0">
              <a:buNone/>
              <a:defRPr lang="en-US" sz="4800" b="1" spc="-100" kern="0" dirty="0">
                <a:solidFill>
                  <a:schemeClr val="bg1"/>
                </a:solidFill>
              </a:defRPr>
            </a:lvl1pPr>
          </a:lstStyle>
          <a:p>
            <a:pPr indent="0" marL="0">
              <a:buNone/>
            </a:pPr>
            <a:r>
              <a:rPr lang="en-US" sz="4800" b="1" spc="-100" kern="0" dirty="0">
                <a:solidFill>
                  <a:schemeClr val="bg1"/>
                </a:solidFill>
              </a:rPr>
              <a:t>Deck Title</a:t>
            </a:r>
            <a:endParaRPr lang="en-US" sz="4800" dirty="0"/>
          </a:p>
        </p:txBody>
      </p:sp>
      <p:sp>
        <p:nvSpPr>
          <p:cNvPr id="5" name="Text 1"/>
          <p:cNvSpPr/>
          <p:nvPr>
            <p:ph idx="103" type="body" hasCustomPrompt="1"/>
          </p:nvPr>
        </p:nvSpPr>
        <p:spPr>
          <a:xfrm>
            <a:off x="762000" y="4389120"/>
            <a:ext cx="5760720" cy="594360"/>
          </a:xfrm>
          <a:prstGeom prst="rect">
            <a:avLst/>
          </a:prstGeom>
          <a:noFill/>
          <a:ln/>
        </p:spPr>
        <p:txBody>
          <a:bodyPr wrap="square" rtlCol="0"/>
          <a:lstStyle>
            <a:lvl1pPr indent="0" marL="0">
              <a:buNone/>
              <a:defRPr lang="en-US" sz="2000" dirty="0">
                <a:solidFill>
                  <a:schemeClr val="bg1"/>
                </a:solidFill>
              </a:defRPr>
            </a:lvl1pPr>
          </a:lstStyle>
          <a:p>
            <a:pPr indent="0" marL="0">
              <a:buNone/>
            </a:pPr>
            <a:r>
              <a:rPr lang="en-US" sz="2000" dirty="0">
                <a:solidFill>
                  <a:schemeClr val="bg1"/>
                </a:solidFill>
              </a:rPr>
              <a:t>Subtitle, audience or occasion</a:t>
            </a:r>
            <a:endParaRPr lang="en-US" sz="2000" dirty="0"/>
          </a:p>
        </p:txBody>
      </p:sp>
      <p:sp>
        <p:nvSpPr>
          <p:cNvPr id="6" name="Text 1"/>
          <p:cNvSpPr/>
          <p:nvPr>
            <p:ph idx="104" type="body" hasCustomPrompt="1"/>
          </p:nvPr>
        </p:nvSpPr>
        <p:spPr>
          <a:xfrm>
            <a:off x="762000" y="5029200"/>
            <a:ext cx="5760720" cy="411480"/>
          </a:xfrm>
          <a:prstGeom prst="rect">
            <a:avLst/>
          </a:prstGeom>
          <a:noFill/>
          <a:ln/>
        </p:spPr>
        <p:txBody>
          <a:bodyPr wrap="square" rtlCol="0"/>
          <a:lstStyle>
            <a:lvl1pPr indent="0" marL="0">
              <a:buNone/>
              <a:defRPr lang="en-US" sz="1600" dirty="0">
                <a:solidFill>
                  <a:schemeClr val="bg1"/>
                </a:solidFill>
              </a:defRPr>
            </a:lvl1pPr>
          </a:lstStyle>
          <a:p>
            <a:pPr indent="0" marL="0">
              <a:buNone/>
            </a:pPr>
            <a:r>
              <a:rPr lang="en-US" sz="1600" dirty="0">
                <a:solidFill>
                  <a:schemeClr val="bg1"/>
                </a:solidFill>
              </a:rPr>
              <a:t>Month Year</a:t>
            </a:r>
            <a:endParaRPr lang="en-US" sz="1600" dirty="0"/>
          </a:p>
        </p:txBody>
      </p:sp>
      <p:sp>
        <p:nvSpPr>
          <p:cNvPr id="7" name="Text 1"/>
          <p:cNvSpPr/>
          <p:nvPr>
            <p:ph type="pic" idx="105" hasCustomPrompt="1"/>
          </p:nvPr>
        </p:nvSpPr>
        <p:spPr>
          <a:xfrm>
            <a:off x="6775704" y="-2400300"/>
            <a:ext cx="11658600" cy="11658600"/>
          </a:xfrm>
          <a:prstGeom prst="ellipse">
            <a:avLst/>
          </a:prstGeom>
          <a:noFill/>
          <a:ln/>
        </p:spPr>
        <p:txBody>
          <a:bodyPr wrap="square" rtlCol="0"/>
          <a:lstStyle>
            <a:lvl1pPr indent="0" marL="0">
              <a:buNone/>
              <a:defRPr lang="en-US" dirty="0">
                <a:solidFill>
                  <a:schemeClr val="tx1"/>
                </a:solidFill>
              </a:defRPr>
            </a:lvl1pPr>
          </a:lstStyle>
          <a:p>
            <a:pPr indent="0" marL="0">
              <a:buNone/>
            </a:pPr>
            <a:r>
              <a:rPr lang="en-US" dirty="0">
                <a:solidFill>
                  <a:schemeClr val="tx1"/>
                </a:solidFill>
              </a:rPr>
              <a:t>Click the icon to add a photo</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Starter">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762000" y="603504"/>
            <a:ext cx="5486400" cy="365760"/>
          </a:xfrm>
          <a:prstGeom prst="rect">
            <a:avLst/>
          </a:prstGeom>
          <a:noFill/>
          <a:ln/>
        </p:spPr>
        <p:txBody>
          <a:bodyPr wrap="square" rtlCol="0"/>
          <a:lstStyle>
            <a:lvl1pPr indent="0" marL="0">
              <a:buNone/>
              <a:defRPr lang="en-US" sz="1200" spc="200" kern="0" dirty="0">
                <a:solidFill>
                  <a:schemeClr val="bg1"/>
                </a:solidFill>
              </a:defRPr>
            </a:lvl1pPr>
          </a:lstStyle>
          <a:p>
            <a:pPr indent="0" marL="0">
              <a:buNone/>
            </a:pPr>
            <a:r>
              <a:rPr lang="en-US" sz="1200" spc="200" kern="0" dirty="0">
                <a:solidFill>
                  <a:schemeClr val="bg1"/>
                </a:solidFill>
              </a:rPr>
              <a:t>SECTION 01</a:t>
            </a:r>
            <a:endParaRPr lang="en-US" sz="1200" dirty="0"/>
          </a:p>
        </p:txBody>
      </p:sp>
      <p:sp>
        <p:nvSpPr>
          <p:cNvPr id="3" name="Shape 0"/>
          <p:cNvSpPr/>
          <p:nvPr/>
        </p:nvSpPr>
        <p:spPr>
          <a:xfrm>
            <a:off x="762000" y="1143000"/>
            <a:ext cx="1143000" cy="82296"/>
          </a:xfrm>
          <a:prstGeom prst="rect">
            <a:avLst/>
          </a:prstGeom>
          <a:solidFill>
            <a:schemeClr val="accent6"/>
          </a:solidFill>
          <a:ln/>
        </p:spPr>
      </p:sp>
      <p:sp>
        <p:nvSpPr>
          <p:cNvPr id="4" name="Text 1"/>
          <p:cNvSpPr/>
          <p:nvPr>
            <p:ph idx="102" type="title" hasCustomPrompt="1"/>
          </p:nvPr>
        </p:nvSpPr>
        <p:spPr>
          <a:xfrm>
            <a:off x="762000" y="1417320"/>
            <a:ext cx="10667695" cy="1325880"/>
          </a:xfrm>
          <a:prstGeom prst="rect">
            <a:avLst/>
          </a:prstGeom>
          <a:noFill/>
          <a:ln/>
        </p:spPr>
        <p:txBody>
          <a:bodyPr wrap="square" rtlCol="0"/>
          <a:lstStyle>
            <a:lvl1pPr indent="0" marL="0">
              <a:buNone/>
              <a:defRPr lang="en-US" sz="4000" b="1" spc="-80" kern="0" dirty="0">
                <a:solidFill>
                  <a:schemeClr val="bg1"/>
                </a:solidFill>
              </a:defRPr>
            </a:lvl1pPr>
          </a:lstStyle>
          <a:p>
            <a:pPr indent="0" marL="0">
              <a:buNone/>
            </a:pPr>
            <a:r>
              <a:rPr lang="en-US" sz="4000" b="1" spc="-80" kern="0" dirty="0">
                <a:solidFill>
                  <a:schemeClr val="bg1"/>
                </a:solidFill>
              </a:rPr>
              <a:t>Section Title</a:t>
            </a:r>
            <a:endParaRPr lang="en-US" sz="4000" dirty="0"/>
          </a:p>
        </p:txBody>
      </p:sp>
      <p:sp>
        <p:nvSpPr>
          <p:cNvPr id="5" name="Text 1"/>
          <p:cNvSpPr/>
          <p:nvPr>
            <p:ph idx="103" type="body" hasCustomPrompt="1"/>
          </p:nvPr>
        </p:nvSpPr>
        <p:spPr>
          <a:xfrm>
            <a:off x="762000" y="2880360"/>
            <a:ext cx="8229600" cy="1188720"/>
          </a:xfrm>
          <a:prstGeom prst="rect">
            <a:avLst/>
          </a:prstGeom>
          <a:noFill/>
          <a:ln/>
        </p:spPr>
        <p:txBody>
          <a:bodyPr wrap="square" rtlCol="0"/>
          <a:lstStyle>
            <a:lvl1pPr indent="0" marL="0">
              <a:buNone/>
              <a:defRPr lang="en-US" sz="1600" dirty="0">
                <a:solidFill>
                  <a:schemeClr val="bg1"/>
                </a:solidFill>
              </a:defRPr>
            </a:lvl1pPr>
          </a:lstStyle>
          <a:p>
            <a:pPr indent="0" marL="0">
              <a:buNone/>
            </a:pPr>
            <a:r>
              <a:rPr lang="en-US" sz="1600" dirty="0">
                <a:solidFill>
                  <a:schemeClr val="bg1"/>
                </a:solidFill>
              </a:rPr>
              <a:t>One sentence on what this section covers</a:t>
            </a:r>
            <a:endParaRPr lang="en-US" sz="1600" dirty="0"/>
          </a:p>
        </p:txBody>
      </p:sp>
      <p:pic>
        <p:nvPicPr>
          <p:cNvPr id="6" name="Image 0" descr="/Users/sburkeen/Projects/wnpt-design/design-system/templates/office/build/logos/deck-footer-white-96.png">    </p:cNvPr>
          <p:cNvPicPr>
            <a:picLocks noChangeAspect="1"/>
          </p:cNvPicPr>
          <p:nvPr/>
        </p:nvPicPr>
        <p:blipFill>
          <a:blip r:embed="rId1"/>
          <a:stretch>
            <a:fillRect/>
          </a:stretch>
        </p:blipFill>
        <p:spPr>
          <a:xfrm>
            <a:off x="762000" y="6163056"/>
            <a:ext cx="1839407" cy="304800"/>
          </a:xfrm>
          <a:prstGeom prst="rect">
            <a:avLst/>
          </a:prstGeom>
        </p:spPr>
      </p:pic>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bg1"/>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Starter, Numeral">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4754880" y="-2400300"/>
            <a:ext cx="11658600" cy="11658600"/>
          </a:xfrm>
          <a:prstGeom prst="ellipse">
            <a:avLst/>
          </a:prstGeom>
          <a:solidFill>
            <a:schemeClr val="tx2"/>
          </a:solidFill>
          <a:ln/>
        </p:spPr>
      </p:sp>
      <p:sp>
        <p:nvSpPr>
          <p:cNvPr id="3" name="Text 1"/>
          <p:cNvSpPr/>
          <p:nvPr>
            <p:ph idx="101" type="body" hasCustomPrompt="1"/>
          </p:nvPr>
        </p:nvSpPr>
        <p:spPr>
          <a:xfrm>
            <a:off x="762000" y="1280160"/>
            <a:ext cx="4114800" cy="4114800"/>
          </a:xfrm>
          <a:prstGeom prst="rect">
            <a:avLst/>
          </a:prstGeom>
          <a:noFill/>
          <a:ln/>
        </p:spPr>
        <p:txBody>
          <a:bodyPr wrap="square" rtlCol="0"/>
          <a:lstStyle>
            <a:lvl1pPr indent="0" marL="0">
              <a:buNone/>
              <a:defRPr lang="en-US" sz="28000" b="1" spc="-600" kern="0" dirty="0">
                <a:solidFill>
                  <a:schemeClr val="accent1"/>
                </a:solidFill>
              </a:defRPr>
            </a:lvl1pPr>
          </a:lstStyle>
          <a:p>
            <a:pPr indent="0" marL="0">
              <a:buNone/>
            </a:pPr>
            <a:r>
              <a:rPr lang="en-US" sz="28000" b="1" spc="-600" kern="0" dirty="0">
                <a:solidFill>
                  <a:schemeClr val="accent1"/>
                </a:solidFill>
              </a:rPr>
              <a:t>1</a:t>
            </a:r>
            <a:endParaRPr lang="en-US" sz="28000" dirty="0"/>
          </a:p>
        </p:txBody>
      </p:sp>
      <p:sp>
        <p:nvSpPr>
          <p:cNvPr id="4" name="Text 1"/>
          <p:cNvSpPr/>
          <p:nvPr>
            <p:ph idx="102" type="title" hasCustomPrompt="1"/>
          </p:nvPr>
        </p:nvSpPr>
        <p:spPr>
          <a:xfrm>
            <a:off x="6858000" y="2697480"/>
            <a:ext cx="4572000" cy="1463040"/>
          </a:xfrm>
          <a:prstGeom prst="rect">
            <a:avLst/>
          </a:prstGeom>
          <a:noFill/>
          <a:ln/>
        </p:spPr>
        <p:txBody>
          <a:bodyPr wrap="square" rtlCol="0"/>
          <a:lstStyle>
            <a:lvl1pPr algn="r" indent="0" marL="0">
              <a:buNone/>
              <a:defRPr lang="en-US" sz="4000" b="1" spc="-80" kern="0" dirty="0">
                <a:solidFill>
                  <a:schemeClr val="bg1"/>
                </a:solidFill>
              </a:defRPr>
            </a:lvl1pPr>
          </a:lstStyle>
          <a:p>
            <a:pPr algn="r" indent="0" marL="0">
              <a:buNone/>
            </a:pPr>
            <a:r>
              <a:rPr lang="en-US" sz="4000" b="1" spc="-80" kern="0" dirty="0">
                <a:solidFill>
                  <a:schemeClr val="bg1"/>
                </a:solidFill>
              </a:rPr>
              <a:t>Section Title</a:t>
            </a:r>
            <a:endParaRPr lang="en-US" sz="4000" dirty="0"/>
          </a:p>
        </p:txBody>
      </p:sp>
      <p:pic>
        <p:nvPicPr>
          <p:cNvPr id="5" name="Image 0" descr="/Users/sburkeen/Projects/wnpt-design/design-system/templates/office/build/logos/deck-footer-color-96.png">    </p:cNvPr>
          <p:cNvPicPr>
            <a:picLocks noChangeAspect="1"/>
          </p:cNvPicPr>
          <p:nvPr/>
        </p:nvPicPr>
        <p:blipFill>
          <a:blip r:embed="rId1"/>
          <a:stretch>
            <a:fillRect/>
          </a:stretch>
        </p:blipFill>
        <p:spPr>
          <a:xfrm>
            <a:off x="762000" y="6163056"/>
            <a:ext cx="1839407" cy="304800"/>
          </a:xfrm>
          <a:prstGeom prst="rect">
            <a:avLst/>
          </a:prstGeom>
        </p:spPr>
      </p:pic>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bg1"/>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genda">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62000" y="548640"/>
            <a:ext cx="10667695" cy="1005840"/>
          </a:xfrm>
          <a:prstGeom prst="rect">
            <a:avLst/>
          </a:prstGeom>
          <a:noFill/>
          <a:ln/>
        </p:spPr>
        <p:txBody>
          <a:bodyPr wrap="square" rtlCol="0"/>
          <a:lstStyle>
            <a:lvl1pPr indent="0" marL="0">
              <a:buNone/>
              <a:defRPr lang="en-US" sz="2800" b="1" spc="-30" kern="0" dirty="0">
                <a:solidFill>
                  <a:schemeClr val="accent1"/>
                </a:solidFill>
              </a:defRPr>
            </a:lvl1pPr>
          </a:lstStyle>
          <a:p>
            <a:pPr indent="0" marL="0">
              <a:buNone/>
            </a:pPr>
            <a:r>
              <a:rPr lang="en-US" sz="2800" b="1" spc="-30" kern="0" dirty="0">
                <a:solidFill>
                  <a:schemeClr val="accent1"/>
                </a:solidFill>
              </a:rPr>
              <a:t>Click to add a title</a:t>
            </a:r>
            <a:endParaRPr lang="en-US" sz="2800" dirty="0"/>
          </a:p>
        </p:txBody>
      </p:sp>
      <p:sp>
        <p:nvSpPr>
          <p:cNvPr id="3" name="Text 0"/>
          <p:cNvSpPr/>
          <p:nvPr>
            <p:ph idx="101" type="body" hasCustomPrompt="1"/>
          </p:nvPr>
        </p:nvSpPr>
        <p:spPr>
          <a:xfrm>
            <a:off x="762000" y="1783080"/>
            <a:ext cx="7863840" cy="4114800"/>
          </a:xfrm>
          <a:prstGeom prst="rect">
            <a:avLst/>
          </a:prstGeom>
          <a:noFill/>
          <a:ln/>
        </p:spPr>
        <p:txBody>
          <a:bodyPr wrap="square" rtlCol="0"/>
          <a:lstStyle>
            <a:lvl1pPr marL="342900" indent="-342900">
              <a:lnSpc>
                <a:spcPct val="115000"/>
              </a:lnSpc>
              <a:spcAft>
                <a:spcPts val="1400"/>
              </a:spcAft>
              <a:buSzPct val="100000"/>
              <a:buFont typeface="+mj-lt"/>
              <a:buAutoNum type="arabicPeriod" startAt="1"/>
              <a:defRPr lang="en-US" sz="2000" dirty="0">
                <a:solidFill>
                  <a:schemeClr val="tx1"/>
                </a:solidFill>
              </a:defRPr>
            </a:lvl1pPr>
          </a:lstStyle>
          <a:p>
            <a:pPr marL="342900" indent="-342900">
              <a:lnSpc>
                <a:spcPct val="115000"/>
              </a:lnSpc>
              <a:spcAft>
                <a:spcPts val="1400"/>
              </a:spcAft>
              <a:buSzPct val="100000"/>
              <a:buFont typeface="+mj-lt"/>
              <a:buAutoNum type="arabicPeriod" startAt="1"/>
            </a:pPr>
            <a:r>
              <a:rPr lang="en-US" sz="2000" dirty="0">
                <a:solidFill>
                  <a:schemeClr val="tx1"/>
                </a:solidFill>
              </a:rPr>
              <a:t>Agenda items</a:t>
            </a:r>
            <a:endParaRPr lang="en-US" sz="2000" dirty="0"/>
          </a:p>
        </p:txBody>
      </p:sp>
      <p:pic>
        <p:nvPicPr>
          <p:cNvPr id="4" name="Image 0" descr="/Users/sburkeen/Projects/wnpt-design/design-system/templates/office/build/logos/deck-footer-color-96.png">    </p:cNvPr>
          <p:cNvPicPr>
            <a:picLocks noChangeAspect="1"/>
          </p:cNvPicPr>
          <p:nvPr/>
        </p:nvPicPr>
        <p:blipFill>
          <a:blip r:embed="rId1"/>
          <a:stretch>
            <a:fillRect/>
          </a:stretch>
        </p:blipFill>
        <p:spPr>
          <a:xfrm>
            <a:off x="762000" y="6163056"/>
            <a:ext cx="1839407" cy="304800"/>
          </a:xfrm>
          <a:prstGeom prst="rect">
            <a:avLst/>
          </a:prstGeom>
        </p:spPr>
      </p:pic>
      <p:sp>
        <p:nvSpPr>
          <p:cNvPr id="5" name="Text 0"/>
          <p:cNvSpPr/>
          <p:nvPr>
            <p:ph idx="103" type="body" hasCustomPrompt="1"/>
          </p:nvPr>
        </p:nvSpPr>
        <p:spPr>
          <a:xfrm>
            <a:off x="6400800" y="6144768"/>
            <a:ext cx="4114800" cy="365760"/>
          </a:xfrm>
          <a:prstGeom prst="rect">
            <a:avLst/>
          </a:prstGeom>
          <a:noFill/>
          <a:ln/>
        </p:spPr>
        <p:txBody>
          <a:bodyPr wrap="square" rtlCol="0"/>
          <a:lstStyle>
            <a:lvl1pPr algn="r" indent="0" marL="0">
              <a:buNone/>
              <a:defRPr lang="en-US" sz="1200" spc="200" kern="0" dirty="0">
                <a:solidFill>
                  <a:schemeClr val="tx2"/>
                </a:solidFill>
              </a:defRPr>
            </a:lvl1pPr>
          </a:lstStyle>
          <a:p>
            <a:pPr algn="r" indent="0" marL="0">
              <a:buNone/>
            </a:pPr>
            <a:r>
              <a:rPr lang="en-US" sz="1200" spc="200" kern="0" dirty="0">
                <a:solidFill>
                  <a:schemeClr val="tx2"/>
                </a:solidFill>
              </a:rPr>
              <a:t>SECTION LABEL</a:t>
            </a:r>
            <a:endParaRPr lang="en-US" sz="1200" dirty="0"/>
          </a:p>
        </p:txBody>
      </p:sp>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62000" y="548640"/>
            <a:ext cx="10667695" cy="1005840"/>
          </a:xfrm>
          <a:prstGeom prst="rect">
            <a:avLst/>
          </a:prstGeom>
          <a:noFill/>
          <a:ln/>
        </p:spPr>
        <p:txBody>
          <a:bodyPr wrap="square" rtlCol="0"/>
          <a:lstStyle>
            <a:lvl1pPr indent="0" marL="0">
              <a:buNone/>
              <a:defRPr lang="en-US" sz="2800" b="1" spc="-30" kern="0" dirty="0">
                <a:solidFill>
                  <a:schemeClr val="accent1"/>
                </a:solidFill>
              </a:defRPr>
            </a:lvl1pPr>
          </a:lstStyle>
          <a:p>
            <a:pPr indent="0" marL="0">
              <a:buNone/>
            </a:pPr>
            <a:r>
              <a:rPr lang="en-US" sz="2800" b="1" spc="-30" kern="0" dirty="0">
                <a:solidFill>
                  <a:schemeClr val="accent1"/>
                </a:solidFill>
              </a:rPr>
              <a:t>Click to add a title</a:t>
            </a:r>
            <a:endParaRPr lang="en-US" sz="2800" dirty="0"/>
          </a:p>
        </p:txBody>
      </p:sp>
      <p:sp>
        <p:nvSpPr>
          <p:cNvPr id="3" name="Text 0"/>
          <p:cNvSpPr/>
          <p:nvPr>
            <p:ph idx="101" type="body" hasCustomPrompt="1"/>
          </p:nvPr>
        </p:nvSpPr>
        <p:spPr>
          <a:xfrm>
            <a:off x="762000" y="1783080"/>
            <a:ext cx="10667695" cy="4114800"/>
          </a:xfrm>
          <a:prstGeom prst="rect">
            <a:avLst/>
          </a:prstGeom>
          <a:noFill/>
          <a:ln/>
        </p:spPr>
        <p:txBody>
          <a:bodyPr wrap="square" rtlCol="0"/>
          <a:lstStyle>
            <a:lvl1pPr marL="342900" indent="-342900">
              <a:lnSpc>
                <a:spcPct val="120000"/>
              </a:lnSpc>
              <a:spcAft>
                <a:spcPts val="1400"/>
              </a:spcAft>
              <a:buSzPct val="100000"/>
              <a:buChar char="•"/>
              <a:defRPr lang="en-US" sz="1600" dirty="0">
                <a:solidFill>
                  <a:schemeClr val="tx1"/>
                </a:solidFill>
              </a:defRPr>
            </a:lvl1pPr>
          </a:lstStyle>
          <a:p>
            <a:pPr marL="342900" indent="-342900">
              <a:lnSpc>
                <a:spcPct val="120000"/>
              </a:lnSpc>
              <a:spcAft>
                <a:spcPts val="1400"/>
              </a:spcAft>
              <a:buSzPct val="100000"/>
              <a:buChar char="•"/>
            </a:pPr>
            <a:r>
              <a:rPr lang="en-US" sz="1600" dirty="0">
                <a:solidFill>
                  <a:schemeClr val="tx1"/>
                </a:solidFill>
              </a:rPr>
              <a:t>Body copy</a:t>
            </a:r>
            <a:endParaRPr lang="en-US" sz="1600" dirty="0"/>
          </a:p>
        </p:txBody>
      </p:sp>
      <p:pic>
        <p:nvPicPr>
          <p:cNvPr id="4" name="Image 0" descr="/Users/sburkeen/Projects/wnpt-design/design-system/templates/office/build/logos/deck-footer-color-96.png">    </p:cNvPr>
          <p:cNvPicPr>
            <a:picLocks noChangeAspect="1"/>
          </p:cNvPicPr>
          <p:nvPr/>
        </p:nvPicPr>
        <p:blipFill>
          <a:blip r:embed="rId1"/>
          <a:stretch>
            <a:fillRect/>
          </a:stretch>
        </p:blipFill>
        <p:spPr>
          <a:xfrm>
            <a:off x="762000" y="6163056"/>
            <a:ext cx="1839407" cy="304800"/>
          </a:xfrm>
          <a:prstGeom prst="rect">
            <a:avLst/>
          </a:prstGeom>
        </p:spPr>
      </p:pic>
      <p:sp>
        <p:nvSpPr>
          <p:cNvPr id="5" name="Text 0"/>
          <p:cNvSpPr/>
          <p:nvPr>
            <p:ph idx="103" type="body" hasCustomPrompt="1"/>
          </p:nvPr>
        </p:nvSpPr>
        <p:spPr>
          <a:xfrm>
            <a:off x="6400800" y="6144768"/>
            <a:ext cx="4114800" cy="365760"/>
          </a:xfrm>
          <a:prstGeom prst="rect">
            <a:avLst/>
          </a:prstGeom>
          <a:noFill/>
          <a:ln/>
        </p:spPr>
        <p:txBody>
          <a:bodyPr wrap="square" rtlCol="0"/>
          <a:lstStyle>
            <a:lvl1pPr algn="r" indent="0" marL="0">
              <a:buNone/>
              <a:defRPr lang="en-US" sz="1200" spc="200" kern="0" dirty="0">
                <a:solidFill>
                  <a:schemeClr val="tx2"/>
                </a:solidFill>
              </a:defRPr>
            </a:lvl1pPr>
          </a:lstStyle>
          <a:p>
            <a:pPr algn="r" indent="0" marL="0">
              <a:buNone/>
            </a:pPr>
            <a:r>
              <a:rPr lang="en-US" sz="1200" spc="200" kern="0" dirty="0">
                <a:solidFill>
                  <a:schemeClr val="tx2"/>
                </a:solidFill>
              </a:rPr>
              <a:t>SECTION LABEL</a:t>
            </a:r>
            <a:endParaRPr lang="en-US" sz="1200" dirty="0"/>
          </a:p>
        </p:txBody>
      </p:sp>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tx2"/>
                </a:solidFill>
              </a:defRPr>
            </a:lvl1pPr>
          </a:lstStyle>
          <a:p>
            <a:pPr algn="r"/>
            <a:fld id="{F7021451-1387-4CA6-816F-3879F97B5CBC}" type="slidenum">
              <a:rPr b="0" lang="en-US"/>
              <a:t>1006</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s">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62000" y="548640"/>
            <a:ext cx="10667695" cy="1005840"/>
          </a:xfrm>
          <a:prstGeom prst="rect">
            <a:avLst/>
          </a:prstGeom>
          <a:noFill/>
          <a:ln/>
        </p:spPr>
        <p:txBody>
          <a:bodyPr wrap="square" rtlCol="0"/>
          <a:lstStyle>
            <a:lvl1pPr indent="0" marL="0">
              <a:buNone/>
              <a:defRPr lang="en-US" sz="2800" b="1" spc="-30" kern="0" dirty="0">
                <a:solidFill>
                  <a:schemeClr val="accent1"/>
                </a:solidFill>
              </a:defRPr>
            </a:lvl1pPr>
          </a:lstStyle>
          <a:p>
            <a:pPr indent="0" marL="0">
              <a:buNone/>
            </a:pPr>
            <a:r>
              <a:rPr lang="en-US" sz="2800" b="1" spc="-30" kern="0" dirty="0">
                <a:solidFill>
                  <a:schemeClr val="accent1"/>
                </a:solidFill>
              </a:rPr>
              <a:t>Click to add a title</a:t>
            </a:r>
            <a:endParaRPr lang="en-US" sz="2800" dirty="0"/>
          </a:p>
        </p:txBody>
      </p:sp>
      <p:sp>
        <p:nvSpPr>
          <p:cNvPr id="3" name="Text 0"/>
          <p:cNvSpPr/>
          <p:nvPr>
            <p:ph idx="101" type="body" hasCustomPrompt="1"/>
          </p:nvPr>
        </p:nvSpPr>
        <p:spPr>
          <a:xfrm>
            <a:off x="762000" y="1783080"/>
            <a:ext cx="5120640" cy="457200"/>
          </a:xfrm>
          <a:prstGeom prst="rect">
            <a:avLst/>
          </a:prstGeom>
          <a:noFill/>
          <a:ln/>
        </p:spPr>
        <p:txBody>
          <a:bodyPr wrap="square" rtlCol="0"/>
          <a:lstStyle>
            <a:lvl1pPr indent="0" marL="0">
              <a:buNone/>
              <a:defRPr lang="en-US" sz="2000" b="1" dirty="0">
                <a:solidFill>
                  <a:schemeClr val="tx2"/>
                </a:solidFill>
              </a:defRPr>
            </a:lvl1pPr>
          </a:lstStyle>
          <a:p>
            <a:pPr indent="0" marL="0">
              <a:buNone/>
            </a:pPr>
            <a:r>
              <a:rPr lang="en-US" sz="2000" b="1" dirty="0">
                <a:solidFill>
                  <a:schemeClr val="tx2"/>
                </a:solidFill>
              </a:rPr>
              <a:t>Column heading</a:t>
            </a:r>
            <a:endParaRPr lang="en-US" sz="2000" dirty="0"/>
          </a:p>
        </p:txBody>
      </p:sp>
      <p:sp>
        <p:nvSpPr>
          <p:cNvPr id="4" name="Text 0"/>
          <p:cNvSpPr/>
          <p:nvPr>
            <p:ph idx="102" type="body" hasCustomPrompt="1"/>
          </p:nvPr>
        </p:nvSpPr>
        <p:spPr>
          <a:xfrm>
            <a:off x="6312408" y="1783080"/>
            <a:ext cx="5120640" cy="457200"/>
          </a:xfrm>
          <a:prstGeom prst="rect">
            <a:avLst/>
          </a:prstGeom>
          <a:noFill/>
          <a:ln/>
        </p:spPr>
        <p:txBody>
          <a:bodyPr wrap="square" rtlCol="0"/>
          <a:lstStyle>
            <a:lvl1pPr indent="0" marL="0">
              <a:buNone/>
              <a:defRPr lang="en-US" sz="2000" b="1" dirty="0">
                <a:solidFill>
                  <a:schemeClr val="tx2"/>
                </a:solidFill>
              </a:defRPr>
            </a:lvl1pPr>
          </a:lstStyle>
          <a:p>
            <a:pPr indent="0" marL="0">
              <a:buNone/>
            </a:pPr>
            <a:r>
              <a:rPr lang="en-US" sz="2000" b="1" dirty="0">
                <a:solidFill>
                  <a:schemeClr val="tx2"/>
                </a:solidFill>
              </a:rPr>
              <a:t>Column heading</a:t>
            </a:r>
            <a:endParaRPr lang="en-US" sz="2000" dirty="0"/>
          </a:p>
        </p:txBody>
      </p:sp>
      <p:sp>
        <p:nvSpPr>
          <p:cNvPr id="5" name="Text 0"/>
          <p:cNvSpPr/>
          <p:nvPr>
            <p:ph idx="103" type="body" hasCustomPrompt="1"/>
          </p:nvPr>
        </p:nvSpPr>
        <p:spPr>
          <a:xfrm>
            <a:off x="762000" y="2377440"/>
            <a:ext cx="5120640" cy="3520440"/>
          </a:xfrm>
          <a:prstGeom prst="rect">
            <a:avLst/>
          </a:prstGeom>
          <a:noFill/>
          <a:ln/>
        </p:spPr>
        <p:txBody>
          <a:bodyPr wrap="square" rtlCol="0"/>
          <a:lstStyle>
            <a:lvl1pPr marL="342900" indent="-342900">
              <a:lnSpc>
                <a:spcPct val="120000"/>
              </a:lnSpc>
              <a:spcAft>
                <a:spcPts val="1400"/>
              </a:spcAft>
              <a:buSzPct val="100000"/>
              <a:buChar char="•"/>
              <a:defRPr lang="en-US" sz="1600" dirty="0">
                <a:solidFill>
                  <a:schemeClr val="tx1"/>
                </a:solidFill>
              </a:defRPr>
            </a:lvl1pPr>
          </a:lstStyle>
          <a:p>
            <a:pPr marL="342900" indent="-342900">
              <a:lnSpc>
                <a:spcPct val="120000"/>
              </a:lnSpc>
              <a:spcAft>
                <a:spcPts val="1400"/>
              </a:spcAft>
              <a:buSzPct val="100000"/>
              <a:buChar char="•"/>
            </a:pPr>
            <a:r>
              <a:rPr lang="en-US" sz="1600" dirty="0">
                <a:solidFill>
                  <a:schemeClr val="tx1"/>
                </a:solidFill>
              </a:rPr>
              <a:t>Left column</a:t>
            </a:r>
            <a:endParaRPr lang="en-US" sz="1600" dirty="0"/>
          </a:p>
        </p:txBody>
      </p:sp>
      <p:sp>
        <p:nvSpPr>
          <p:cNvPr id="6" name="Text 0"/>
          <p:cNvSpPr/>
          <p:nvPr>
            <p:ph idx="104" type="body" hasCustomPrompt="1"/>
          </p:nvPr>
        </p:nvSpPr>
        <p:spPr>
          <a:xfrm>
            <a:off x="6312408" y="2377440"/>
            <a:ext cx="5120640" cy="3520440"/>
          </a:xfrm>
          <a:prstGeom prst="rect">
            <a:avLst/>
          </a:prstGeom>
          <a:noFill/>
          <a:ln/>
        </p:spPr>
        <p:txBody>
          <a:bodyPr wrap="square" rtlCol="0"/>
          <a:lstStyle>
            <a:lvl1pPr marL="342900" indent="-342900">
              <a:lnSpc>
                <a:spcPct val="120000"/>
              </a:lnSpc>
              <a:spcAft>
                <a:spcPts val="1400"/>
              </a:spcAft>
              <a:buSzPct val="100000"/>
              <a:buChar char="•"/>
              <a:defRPr lang="en-US" sz="1600" dirty="0">
                <a:solidFill>
                  <a:schemeClr val="tx1"/>
                </a:solidFill>
              </a:defRPr>
            </a:lvl1pPr>
          </a:lstStyle>
          <a:p>
            <a:pPr marL="342900" indent="-342900">
              <a:lnSpc>
                <a:spcPct val="120000"/>
              </a:lnSpc>
              <a:spcAft>
                <a:spcPts val="1400"/>
              </a:spcAft>
              <a:buSzPct val="100000"/>
              <a:buChar char="•"/>
            </a:pPr>
            <a:r>
              <a:rPr lang="en-US" sz="1600" dirty="0">
                <a:solidFill>
                  <a:schemeClr val="tx1"/>
                </a:solidFill>
              </a:rPr>
              <a:t>Right column</a:t>
            </a:r>
            <a:endParaRPr lang="en-US" sz="1600" dirty="0"/>
          </a:p>
        </p:txBody>
      </p:sp>
      <p:pic>
        <p:nvPicPr>
          <p:cNvPr id="7" name="Image 0" descr="/Users/sburkeen/Projects/wnpt-design/design-system/templates/office/build/logos/deck-footer-color-96.png">    </p:cNvPr>
          <p:cNvPicPr>
            <a:picLocks noChangeAspect="1"/>
          </p:cNvPicPr>
          <p:nvPr/>
        </p:nvPicPr>
        <p:blipFill>
          <a:blip r:embed="rId1"/>
          <a:stretch>
            <a:fillRect/>
          </a:stretch>
        </p:blipFill>
        <p:spPr>
          <a:xfrm>
            <a:off x="762000" y="6163056"/>
            <a:ext cx="1839407" cy="304800"/>
          </a:xfrm>
          <a:prstGeom prst="rect">
            <a:avLst/>
          </a:prstGeom>
        </p:spPr>
      </p:pic>
      <p:sp>
        <p:nvSpPr>
          <p:cNvPr id="8" name="Text 0"/>
          <p:cNvSpPr/>
          <p:nvPr>
            <p:ph idx="106" type="body" hasCustomPrompt="1"/>
          </p:nvPr>
        </p:nvSpPr>
        <p:spPr>
          <a:xfrm>
            <a:off x="6400800" y="6144768"/>
            <a:ext cx="4114800" cy="365760"/>
          </a:xfrm>
          <a:prstGeom prst="rect">
            <a:avLst/>
          </a:prstGeom>
          <a:noFill/>
          <a:ln/>
        </p:spPr>
        <p:txBody>
          <a:bodyPr wrap="square" rtlCol="0"/>
          <a:lstStyle>
            <a:lvl1pPr algn="r" indent="0" marL="0">
              <a:buNone/>
              <a:defRPr lang="en-US" sz="1200" spc="200" kern="0" dirty="0">
                <a:solidFill>
                  <a:schemeClr val="tx2"/>
                </a:solidFill>
              </a:defRPr>
            </a:lvl1pPr>
          </a:lstStyle>
          <a:p>
            <a:pPr algn="r" indent="0" marL="0">
              <a:buNone/>
            </a:pPr>
            <a:r>
              <a:rPr lang="en-US" sz="1200" spc="200" kern="0" dirty="0">
                <a:solidFill>
                  <a:schemeClr val="tx2"/>
                </a:solidFill>
              </a:rPr>
              <a:t>SECTION LABEL</a:t>
            </a:r>
            <a:endParaRPr lang="en-US" sz="1200" dirty="0"/>
          </a:p>
        </p:txBody>
      </p:sp>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tx2"/>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har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62000" y="548640"/>
            <a:ext cx="10667695" cy="1005840"/>
          </a:xfrm>
          <a:prstGeom prst="rect">
            <a:avLst/>
          </a:prstGeom>
          <a:noFill/>
          <a:ln/>
        </p:spPr>
        <p:txBody>
          <a:bodyPr wrap="square" rtlCol="0"/>
          <a:lstStyle>
            <a:lvl1pPr indent="0" marL="0">
              <a:buNone/>
              <a:defRPr lang="en-US" sz="2800" b="1" spc="-30" kern="0" dirty="0">
                <a:solidFill>
                  <a:schemeClr val="accent1"/>
                </a:solidFill>
              </a:defRPr>
            </a:lvl1pPr>
          </a:lstStyle>
          <a:p>
            <a:pPr indent="0" marL="0">
              <a:buNone/>
            </a:pPr>
            <a:r>
              <a:rPr lang="en-US" sz="2800" b="1" spc="-30" kern="0" dirty="0">
                <a:solidFill>
                  <a:schemeClr val="accent1"/>
                </a:solidFill>
              </a:rPr>
              <a:t>Click to add a title</a:t>
            </a:r>
            <a:endParaRPr lang="en-US" sz="2800" dirty="0"/>
          </a:p>
        </p:txBody>
      </p:sp>
      <p:sp>
        <p:nvSpPr>
          <p:cNvPr id="3" name="Text 0"/>
          <p:cNvSpPr/>
          <p:nvPr>
            <p:ph idx="101" type="chart" hasCustomPrompt="1"/>
          </p:nvPr>
        </p:nvSpPr>
        <p:spPr>
          <a:xfrm>
            <a:off x="762000" y="1645920"/>
            <a:ext cx="6858000" cy="4023360"/>
          </a:xfrm>
          <a:prstGeom prst="rect">
            <a:avLst/>
          </a:prstGeom>
          <a:noFill/>
          <a:ln/>
        </p:spPr>
        <p:txBody>
          <a:bodyPr wrap="square" rtlCol="0"/>
          <a:lstStyle>
            <a:lvl1pPr indent="0" marL="0">
              <a:buNone/>
              <a:defRPr lang="en-US" dirty="0">
                <a:solidFill>
                  <a:schemeClr val="tx1"/>
                </a:solidFill>
              </a:defRPr>
            </a:lvl1pPr>
          </a:lstStyle>
          <a:p>
            <a:pPr indent="0" marL="0">
              <a:buNone/>
            </a:pPr>
            <a:r>
              <a:rPr lang="en-US" dirty="0">
                <a:solidFill>
                  <a:schemeClr val="tx1"/>
                </a:solidFill>
              </a:rPr>
              <a:t>Chart</a:t>
            </a:r>
            <a:endParaRPr lang="en-US" dirty="0"/>
          </a:p>
        </p:txBody>
      </p:sp>
      <p:sp>
        <p:nvSpPr>
          <p:cNvPr id="4" name="Text 0"/>
          <p:cNvSpPr/>
          <p:nvPr>
            <p:ph idx="102" type="body" hasCustomPrompt="1"/>
          </p:nvPr>
        </p:nvSpPr>
        <p:spPr>
          <a:xfrm>
            <a:off x="8138160" y="2286000"/>
            <a:ext cx="3291840" cy="2377440"/>
          </a:xfrm>
          <a:prstGeom prst="rect">
            <a:avLst/>
          </a:prstGeom>
          <a:noFill/>
          <a:ln/>
        </p:spPr>
        <p:txBody>
          <a:bodyPr wrap="square" rtlCol="0"/>
          <a:lstStyle>
            <a:lvl1pPr indent="0" marL="0">
              <a:buNone/>
              <a:defRPr lang="en-US" sz="2000" dirty="0">
                <a:solidFill>
                  <a:schemeClr val="accent1"/>
                </a:solidFill>
              </a:defRPr>
            </a:lvl1pPr>
          </a:lstStyle>
          <a:p>
            <a:pPr indent="0" marL="0">
              <a:buNone/>
            </a:pPr>
            <a:r>
              <a:rPr lang="en-US" sz="2000" dirty="0">
                <a:solidFill>
                  <a:schemeClr val="accent1"/>
                </a:solidFill>
              </a:rPr>
              <a:t>The takeaway in one sentence</a:t>
            </a:r>
            <a:endParaRPr lang="en-US" sz="2000" dirty="0"/>
          </a:p>
        </p:txBody>
      </p:sp>
      <p:sp>
        <p:nvSpPr>
          <p:cNvPr id="5" name="Text 0"/>
          <p:cNvSpPr/>
          <p:nvPr>
            <p:ph idx="103" type="body" hasCustomPrompt="1"/>
          </p:nvPr>
        </p:nvSpPr>
        <p:spPr>
          <a:xfrm>
            <a:off x="762000" y="5742432"/>
            <a:ext cx="6858000" cy="365760"/>
          </a:xfrm>
          <a:prstGeom prst="rect">
            <a:avLst/>
          </a:prstGeom>
          <a:noFill/>
          <a:ln/>
        </p:spPr>
        <p:txBody>
          <a:bodyPr wrap="square" rtlCol="0"/>
          <a:lstStyle>
            <a:lvl1pPr indent="0" marL="0">
              <a:buNone/>
              <a:defRPr lang="en-US" sz="1200" dirty="0">
                <a:solidFill>
                  <a:srgbClr val="5C6E85"/>
                </a:solidFill>
              </a:defRPr>
            </a:lvl1pPr>
          </a:lstStyle>
          <a:p>
            <a:pPr indent="0" marL="0">
              <a:buNone/>
            </a:pPr>
            <a:r>
              <a:rPr lang="en-US" sz="1200" dirty="0">
                <a:solidFill>
                  <a:srgbClr val="5C6E85"/>
                </a:solidFill>
              </a:rPr>
              <a:t>Source: name the source and period</a:t>
            </a:r>
            <a:endParaRPr lang="en-US" sz="1200" dirty="0"/>
          </a:p>
        </p:txBody>
      </p:sp>
      <p:pic>
        <p:nvPicPr>
          <p:cNvPr id="6" name="Image 0" descr="/Users/sburkeen/Projects/wnpt-design/design-system/templates/office/build/logos/deck-footer-color-96.png">    </p:cNvPr>
          <p:cNvPicPr>
            <a:picLocks noChangeAspect="1"/>
          </p:cNvPicPr>
          <p:nvPr/>
        </p:nvPicPr>
        <p:blipFill>
          <a:blip r:embed="rId1"/>
          <a:stretch>
            <a:fillRect/>
          </a:stretch>
        </p:blipFill>
        <p:spPr>
          <a:xfrm>
            <a:off x="762000" y="6163056"/>
            <a:ext cx="1839407" cy="304800"/>
          </a:xfrm>
          <a:prstGeom prst="rect">
            <a:avLst/>
          </a:prstGeom>
        </p:spPr>
      </p:pic>
      <p:sp>
        <p:nvSpPr>
          <p:cNvPr id="7" name="Text 0"/>
          <p:cNvSpPr/>
          <p:nvPr>
            <p:ph idx="105" type="body" hasCustomPrompt="1"/>
          </p:nvPr>
        </p:nvSpPr>
        <p:spPr>
          <a:xfrm>
            <a:off x="6400800" y="6144768"/>
            <a:ext cx="4114800" cy="365760"/>
          </a:xfrm>
          <a:prstGeom prst="rect">
            <a:avLst/>
          </a:prstGeom>
          <a:noFill/>
          <a:ln/>
        </p:spPr>
        <p:txBody>
          <a:bodyPr wrap="square" rtlCol="0"/>
          <a:lstStyle>
            <a:lvl1pPr algn="r" indent="0" marL="0">
              <a:buNone/>
              <a:defRPr lang="en-US" sz="1200" spc="200" kern="0" dirty="0">
                <a:solidFill>
                  <a:schemeClr val="tx2"/>
                </a:solidFill>
              </a:defRPr>
            </a:lvl1pPr>
          </a:lstStyle>
          <a:p>
            <a:pPr algn="r" indent="0" marL="0">
              <a:buNone/>
            </a:pPr>
            <a:r>
              <a:rPr lang="en-US" sz="1200" spc="200" kern="0" dirty="0">
                <a:solidFill>
                  <a:schemeClr val="tx2"/>
                </a:solidFill>
              </a:rPr>
              <a:t>SECTION LABEL</a:t>
            </a:r>
            <a:endParaRPr lang="en-US" sz="1200" dirty="0"/>
          </a:p>
        </p:txBody>
      </p:sp>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tx2"/>
                </a:solidFill>
              </a:defRPr>
            </a:lvl1pPr>
          </a:lstStyle>
          <a:p>
            <a:pPr algn="r"/>
            <a:fld id="{F7021451-1387-4CA6-816F-3879F97B5CBC}" type="slidenum">
              <a:rPr b="0" lang="en-US"/>
              <a:t>1008</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ta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62000" y="548640"/>
            <a:ext cx="10667695" cy="1005840"/>
          </a:xfrm>
          <a:prstGeom prst="rect">
            <a:avLst/>
          </a:prstGeom>
          <a:noFill/>
          <a:ln/>
        </p:spPr>
        <p:txBody>
          <a:bodyPr wrap="square" rtlCol="0"/>
          <a:lstStyle>
            <a:lvl1pPr indent="0" marL="0">
              <a:buNone/>
              <a:defRPr lang="en-US" sz="2800" b="1" spc="-30" kern="0" dirty="0">
                <a:solidFill>
                  <a:schemeClr val="accent1"/>
                </a:solidFill>
              </a:defRPr>
            </a:lvl1pPr>
          </a:lstStyle>
          <a:p>
            <a:pPr indent="0" marL="0">
              <a:buNone/>
            </a:pPr>
            <a:r>
              <a:rPr lang="en-US" sz="2800" b="1" spc="-30" kern="0" dirty="0">
                <a:solidFill>
                  <a:schemeClr val="accent1"/>
                </a:solidFill>
              </a:rPr>
              <a:t>Click to add a title</a:t>
            </a:r>
            <a:endParaRPr lang="en-US" sz="2800" dirty="0"/>
          </a:p>
        </p:txBody>
      </p:sp>
      <p:sp>
        <p:nvSpPr>
          <p:cNvPr id="3" name="Shape 0"/>
          <p:cNvSpPr/>
          <p:nvPr/>
        </p:nvSpPr>
        <p:spPr>
          <a:xfrm>
            <a:off x="762000" y="1600200"/>
            <a:ext cx="3840480" cy="3840480"/>
          </a:xfrm>
          <a:prstGeom prst="ellipse">
            <a:avLst/>
          </a:prstGeom>
          <a:solidFill>
            <a:schemeClr val="tx2"/>
          </a:solidFill>
          <a:ln/>
        </p:spPr>
      </p:sp>
      <p:sp>
        <p:nvSpPr>
          <p:cNvPr id="4" name="Text 1"/>
          <p:cNvSpPr/>
          <p:nvPr>
            <p:ph idx="102" type="body" hasCustomPrompt="1"/>
          </p:nvPr>
        </p:nvSpPr>
        <p:spPr>
          <a:xfrm>
            <a:off x="1036320" y="2286000"/>
            <a:ext cx="3291840" cy="1371600"/>
          </a:xfrm>
          <a:prstGeom prst="rect">
            <a:avLst/>
          </a:prstGeom>
          <a:noFill/>
          <a:ln/>
        </p:spPr>
        <p:txBody>
          <a:bodyPr wrap="square" rtlCol="0"/>
          <a:lstStyle>
            <a:lvl1pPr algn="ctr" indent="0" marL="0">
              <a:buNone/>
              <a:defRPr lang="en-US" sz="7200" b="1" spc="-200" kern="0" dirty="0">
                <a:solidFill>
                  <a:schemeClr val="bg1"/>
                </a:solidFill>
              </a:defRPr>
            </a:lvl1pPr>
          </a:lstStyle>
          <a:p>
            <a:pPr algn="ctr" indent="0" marL="0">
              <a:buNone/>
            </a:pPr>
            <a:r>
              <a:rPr lang="en-US" sz="7200" b="1" spc="-200" kern="0" dirty="0">
                <a:solidFill>
                  <a:schemeClr val="bg1"/>
                </a:solidFill>
              </a:rPr>
              <a:t>00%</a:t>
            </a:r>
            <a:endParaRPr lang="en-US" sz="7200" dirty="0"/>
          </a:p>
        </p:txBody>
      </p:sp>
      <p:sp>
        <p:nvSpPr>
          <p:cNvPr id="5" name="Text 1"/>
          <p:cNvSpPr/>
          <p:nvPr>
            <p:ph idx="103" type="body" hasCustomPrompt="1"/>
          </p:nvPr>
        </p:nvSpPr>
        <p:spPr>
          <a:xfrm>
            <a:off x="1173480" y="3703320"/>
            <a:ext cx="3017520" cy="1005840"/>
          </a:xfrm>
          <a:prstGeom prst="rect">
            <a:avLst/>
          </a:prstGeom>
          <a:noFill/>
          <a:ln/>
        </p:spPr>
        <p:txBody>
          <a:bodyPr wrap="square" rtlCol="0"/>
          <a:lstStyle>
            <a:lvl1pPr algn="ctr" indent="0" marL="0">
              <a:buNone/>
              <a:defRPr lang="en-US" sz="1600" dirty="0">
                <a:solidFill>
                  <a:schemeClr val="bg1"/>
                </a:solidFill>
              </a:defRPr>
            </a:lvl1pPr>
          </a:lstStyle>
          <a:p>
            <a:pPr algn="ctr" indent="0" marL="0">
              <a:buNone/>
            </a:pPr>
            <a:r>
              <a:rPr lang="en-US" sz="1600" dirty="0">
                <a:solidFill>
                  <a:schemeClr val="bg1"/>
                </a:solidFill>
              </a:rPr>
              <a:t>What the number measures</a:t>
            </a:r>
            <a:endParaRPr lang="en-US" sz="1600" dirty="0"/>
          </a:p>
        </p:txBody>
      </p:sp>
      <p:sp>
        <p:nvSpPr>
          <p:cNvPr id="6" name="Text 1"/>
          <p:cNvSpPr/>
          <p:nvPr>
            <p:ph idx="104" type="body" hasCustomPrompt="1"/>
          </p:nvPr>
        </p:nvSpPr>
        <p:spPr>
          <a:xfrm>
            <a:off x="5394960" y="2194560"/>
            <a:ext cx="6035040" cy="2651760"/>
          </a:xfrm>
          <a:prstGeom prst="rect">
            <a:avLst/>
          </a:prstGeom>
          <a:noFill/>
          <a:ln/>
        </p:spPr>
        <p:txBody>
          <a:bodyPr wrap="square" rtlCol="0"/>
          <a:lstStyle>
            <a:lvl1pPr indent="0" marL="0">
              <a:buNone/>
              <a:defRPr lang="en-US" sz="2000" dirty="0">
                <a:solidFill>
                  <a:schemeClr val="tx2"/>
                </a:solidFill>
              </a:defRPr>
            </a:lvl1pPr>
          </a:lstStyle>
          <a:p>
            <a:pPr indent="0" marL="0">
              <a:buNone/>
            </a:pPr>
            <a:r>
              <a:rPr lang="en-US" sz="2000" dirty="0">
                <a:solidFill>
                  <a:schemeClr val="tx2"/>
                </a:solidFill>
              </a:rPr>
              <a:t>What the number means</a:t>
            </a:r>
            <a:endParaRPr lang="en-US" sz="2000" dirty="0"/>
          </a:p>
        </p:txBody>
      </p:sp>
      <p:pic>
        <p:nvPicPr>
          <p:cNvPr id="7" name="Image 0" descr="/Users/sburkeen/Projects/wnpt-design/design-system/templates/office/build/logos/deck-footer-color-96.png">    </p:cNvPr>
          <p:cNvPicPr>
            <a:picLocks noChangeAspect="1"/>
          </p:cNvPicPr>
          <p:nvPr/>
        </p:nvPicPr>
        <p:blipFill>
          <a:blip r:embed="rId1"/>
          <a:stretch>
            <a:fillRect/>
          </a:stretch>
        </p:blipFill>
        <p:spPr>
          <a:xfrm>
            <a:off x="762000" y="6163056"/>
            <a:ext cx="1839407" cy="304800"/>
          </a:xfrm>
          <a:prstGeom prst="rect">
            <a:avLst/>
          </a:prstGeom>
        </p:spPr>
      </p:pic>
      <p:sp>
        <p:nvSpPr>
          <p:cNvPr id="8" name="Text 1"/>
          <p:cNvSpPr/>
          <p:nvPr>
            <p:ph idx="106" type="body" hasCustomPrompt="1"/>
          </p:nvPr>
        </p:nvSpPr>
        <p:spPr>
          <a:xfrm>
            <a:off x="6400800" y="6144768"/>
            <a:ext cx="4114800" cy="365760"/>
          </a:xfrm>
          <a:prstGeom prst="rect">
            <a:avLst/>
          </a:prstGeom>
          <a:noFill/>
          <a:ln/>
        </p:spPr>
        <p:txBody>
          <a:bodyPr wrap="square" rtlCol="0"/>
          <a:lstStyle>
            <a:lvl1pPr algn="r" indent="0" marL="0">
              <a:buNone/>
              <a:defRPr lang="en-US" sz="1200" spc="200" kern="0" dirty="0">
                <a:solidFill>
                  <a:schemeClr val="tx2"/>
                </a:solidFill>
              </a:defRPr>
            </a:lvl1pPr>
          </a:lstStyle>
          <a:p>
            <a:pPr algn="r" indent="0" marL="0">
              <a:buNone/>
            </a:pPr>
            <a:r>
              <a:rPr lang="en-US" sz="1200" spc="200" kern="0" dirty="0">
                <a:solidFill>
                  <a:schemeClr val="tx2"/>
                </a:solidFill>
              </a:rPr>
              <a:t>SECTION LABEL</a:t>
            </a:r>
            <a:endParaRPr lang="en-US" sz="1200" dirty="0"/>
          </a:p>
        </p:txBody>
      </p:sp>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tx2"/>
                </a:solidFill>
              </a:defRPr>
            </a:lvl1pPr>
          </a:lstStyle>
          <a:p>
            <a:pPr algn="r"/>
            <a:fld id="{F7021451-1387-4CA6-816F-3879F97B5CBC}" type="slidenum">
              <a:rPr b="0" lang="en-US"/>
              <a:t>1009</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2103120"/>
            <a:ext cx="12191695" cy="2651760"/>
          </a:xfrm>
          <a:prstGeom prst="rect">
            <a:avLst/>
          </a:prstGeom>
          <a:solidFill>
            <a:schemeClr val="accent6"/>
          </a:solidFill>
          <a:ln/>
        </p:spPr>
      </p:sp>
      <p:sp>
        <p:nvSpPr>
          <p:cNvPr id="3" name="Text 1"/>
          <p:cNvSpPr/>
          <p:nvPr>
            <p:ph idx="101" type="body" hasCustomPrompt="1"/>
          </p:nvPr>
        </p:nvSpPr>
        <p:spPr>
          <a:xfrm>
            <a:off x="762000" y="2331720"/>
            <a:ext cx="10667695" cy="1691640"/>
          </a:xfrm>
          <a:prstGeom prst="rect">
            <a:avLst/>
          </a:prstGeom>
          <a:noFill/>
          <a:ln/>
        </p:spPr>
        <p:txBody>
          <a:bodyPr wrap="square" rtlCol="0"/>
          <a:lstStyle>
            <a:lvl1pPr indent="0" marL="0">
              <a:buNone/>
              <a:defRPr lang="en-US" sz="2800" i="1" spc="-30" kern="0" dirty="0">
                <a:solidFill>
                  <a:schemeClr val="tx2"/>
                </a:solidFill>
              </a:defRPr>
            </a:lvl1pPr>
          </a:lstStyle>
          <a:p>
            <a:pPr indent="0" marL="0">
              <a:buNone/>
            </a:pPr>
            <a:r>
              <a:rPr lang="en-US" sz="2800" i="1" spc="-30" kern="0" dirty="0">
                <a:solidFill>
                  <a:schemeClr val="tx2"/>
                </a:solidFill>
              </a:rPr>
              <a:t>The quote, two lines at most</a:t>
            </a:r>
            <a:endParaRPr lang="en-US" sz="2800" dirty="0"/>
          </a:p>
        </p:txBody>
      </p:sp>
      <p:sp>
        <p:nvSpPr>
          <p:cNvPr id="4" name="Text 1"/>
          <p:cNvSpPr/>
          <p:nvPr>
            <p:ph idx="102" type="body" hasCustomPrompt="1"/>
          </p:nvPr>
        </p:nvSpPr>
        <p:spPr>
          <a:xfrm>
            <a:off x="762000" y="4114800"/>
            <a:ext cx="10667695" cy="411480"/>
          </a:xfrm>
          <a:prstGeom prst="rect">
            <a:avLst/>
          </a:prstGeom>
          <a:noFill/>
          <a:ln/>
        </p:spPr>
        <p:txBody>
          <a:bodyPr wrap="square" rtlCol="0"/>
          <a:lstStyle>
            <a:lvl1pPr indent="0" marL="0">
              <a:buNone/>
              <a:defRPr lang="en-US" sz="1400" b="1" dirty="0">
                <a:solidFill>
                  <a:schemeClr val="tx2"/>
                </a:solidFill>
              </a:defRPr>
            </a:lvl1pPr>
          </a:lstStyle>
          <a:p>
            <a:pPr indent="0" marL="0">
              <a:buNone/>
            </a:pPr>
            <a:r>
              <a:rPr lang="en-US" sz="1400" b="1" dirty="0">
                <a:solidFill>
                  <a:schemeClr val="tx2"/>
                </a:solidFill>
              </a:rPr>
              <a:t>Name Surname, Title</a:t>
            </a:r>
            <a:endParaRPr lang="en-US" sz="1400" dirty="0"/>
          </a:p>
        </p:txBody>
      </p:sp>
      <p:pic>
        <p:nvPicPr>
          <p:cNvPr id="5" name="Image 0" descr="/Users/sburkeen/Projects/wnpt-design/design-system/templates/office/build/logos/deck-footer-color-96.png">    </p:cNvPr>
          <p:cNvPicPr>
            <a:picLocks noChangeAspect="1"/>
          </p:cNvPicPr>
          <p:nvPr/>
        </p:nvPicPr>
        <p:blipFill>
          <a:blip r:embed="rId1"/>
          <a:stretch>
            <a:fillRect/>
          </a:stretch>
        </p:blipFill>
        <p:spPr>
          <a:xfrm>
            <a:off x="762000" y="6163056"/>
            <a:ext cx="1839407" cy="304800"/>
          </a:xfrm>
          <a:prstGeom prst="rect">
            <a:avLst/>
          </a:prstGeom>
        </p:spPr>
      </p:pic>
      <p:sp>
        <p:nvSpPr>
          <p:cNvPr id="6" name="Text 1"/>
          <p:cNvSpPr/>
          <p:nvPr>
            <p:ph idx="104" type="body" hasCustomPrompt="1"/>
          </p:nvPr>
        </p:nvSpPr>
        <p:spPr>
          <a:xfrm>
            <a:off x="6400800" y="6144768"/>
            <a:ext cx="4114800" cy="365760"/>
          </a:xfrm>
          <a:prstGeom prst="rect">
            <a:avLst/>
          </a:prstGeom>
          <a:noFill/>
          <a:ln/>
        </p:spPr>
        <p:txBody>
          <a:bodyPr wrap="square" rtlCol="0"/>
          <a:lstStyle>
            <a:lvl1pPr algn="r" indent="0" marL="0">
              <a:buNone/>
              <a:defRPr lang="en-US" sz="1200" spc="200" kern="0" dirty="0">
                <a:solidFill>
                  <a:schemeClr val="tx2"/>
                </a:solidFill>
              </a:defRPr>
            </a:lvl1pPr>
          </a:lstStyle>
          <a:p>
            <a:pPr algn="r" indent="0" marL="0">
              <a:buNone/>
            </a:pPr>
            <a:r>
              <a:rPr lang="en-US" sz="1200" spc="200" kern="0" dirty="0">
                <a:solidFill>
                  <a:schemeClr val="tx2"/>
                </a:solidFill>
              </a:rPr>
              <a:t>SECTION LABEL</a:t>
            </a:r>
            <a:endParaRPr lang="en-US" sz="1200" dirty="0"/>
          </a:p>
        </p:txBody>
      </p:sp>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tx2"/>
                </a:solidFill>
              </a:defRPr>
            </a:lvl1pPr>
          </a:lstStyle>
          <a:p>
            <a:pPr algn="r"/>
            <a:fld id="{F7021451-1387-4CA6-816F-3879F97B5CBC}" type="slidenum">
              <a:rPr b="0" lang="en-US"/>
              <a:t>1010</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Picture">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62000" y="548640"/>
            <a:ext cx="10667695" cy="1005840"/>
          </a:xfrm>
          <a:prstGeom prst="rect">
            <a:avLst/>
          </a:prstGeom>
          <a:noFill/>
          <a:ln/>
        </p:spPr>
        <p:txBody>
          <a:bodyPr wrap="square" rtlCol="0"/>
          <a:lstStyle>
            <a:lvl1pPr indent="0" marL="0">
              <a:buNone/>
              <a:defRPr lang="en-US" sz="2800" b="1" spc="-30" kern="0" dirty="0">
                <a:solidFill>
                  <a:schemeClr val="accent1"/>
                </a:solidFill>
              </a:defRPr>
            </a:lvl1pPr>
          </a:lstStyle>
          <a:p>
            <a:pPr indent="0" marL="0">
              <a:buNone/>
            </a:pPr>
            <a:r>
              <a:rPr lang="en-US" sz="2800" b="1" spc="-30" kern="0" dirty="0">
                <a:solidFill>
                  <a:schemeClr val="accent1"/>
                </a:solidFill>
              </a:rPr>
              <a:t>Click to add a title</a:t>
            </a:r>
            <a:endParaRPr lang="en-US" sz="2800" dirty="0"/>
          </a:p>
        </p:txBody>
      </p:sp>
      <p:sp>
        <p:nvSpPr>
          <p:cNvPr id="3" name="Text 0"/>
          <p:cNvSpPr/>
          <p:nvPr>
            <p:ph idx="101" type="body" hasCustomPrompt="1"/>
          </p:nvPr>
        </p:nvSpPr>
        <p:spPr>
          <a:xfrm>
            <a:off x="762000" y="1783080"/>
            <a:ext cx="5303520" cy="4114800"/>
          </a:xfrm>
          <a:prstGeom prst="rect">
            <a:avLst/>
          </a:prstGeom>
          <a:noFill/>
          <a:ln/>
        </p:spPr>
        <p:txBody>
          <a:bodyPr wrap="square" rtlCol="0"/>
          <a:lstStyle>
            <a:lvl1pPr indent="0" marL="0">
              <a:lnSpc>
                <a:spcPct val="120000"/>
              </a:lnSpc>
              <a:spcAft>
                <a:spcPts val="1400"/>
              </a:spcAft>
              <a:buNone/>
              <a:defRPr lang="en-US" sz="1600" dirty="0">
                <a:solidFill>
                  <a:schemeClr val="tx1"/>
                </a:solidFill>
              </a:defRPr>
            </a:lvl1pPr>
          </a:lstStyle>
          <a:p>
            <a:pPr indent="0" marL="0">
              <a:lnSpc>
                <a:spcPct val="120000"/>
              </a:lnSpc>
              <a:spcAft>
                <a:spcPts val="1400"/>
              </a:spcAft>
              <a:buNone/>
            </a:pPr>
            <a:r>
              <a:rPr lang="en-US" sz="1600" dirty="0">
                <a:solidFill>
                  <a:schemeClr val="tx1"/>
                </a:solidFill>
              </a:rPr>
              <a:t>Body copy</a:t>
            </a:r>
            <a:endParaRPr lang="en-US" sz="1600" dirty="0"/>
          </a:p>
        </p:txBody>
      </p:sp>
      <p:sp>
        <p:nvSpPr>
          <p:cNvPr id="4" name="Text 0"/>
          <p:cNvSpPr/>
          <p:nvPr>
            <p:ph type="pic" idx="102" hasCustomPrompt="1"/>
          </p:nvPr>
        </p:nvSpPr>
        <p:spPr>
          <a:xfrm>
            <a:off x="6766560" y="548640"/>
            <a:ext cx="4663440" cy="5166360"/>
          </a:xfrm>
          <a:prstGeom prst="roundRect">
            <a:avLst>
              <a:gd name="adj" fmla="val 817"/>
            </a:avLst>
          </a:prstGeom>
          <a:noFill/>
          <a:ln/>
        </p:spPr>
        <p:txBody>
          <a:bodyPr wrap="square" rtlCol="0"/>
          <a:lstStyle>
            <a:lvl1pPr indent="0" marL="0">
              <a:buNone/>
              <a:defRPr lang="en-US" dirty="0">
                <a:solidFill>
                  <a:schemeClr val="tx1"/>
                </a:solidFill>
              </a:defRPr>
            </a:lvl1pPr>
          </a:lstStyle>
          <a:p>
            <a:pPr indent="0" marL="0">
              <a:buNone/>
            </a:pPr>
            <a:r>
              <a:rPr lang="en-US" dirty="0">
                <a:solidFill>
                  <a:schemeClr val="tx1"/>
                </a:solidFill>
              </a:rPr>
              <a:t>Click the icon to add a photo</a:t>
            </a:r>
            <a:endParaRPr lang="en-US" dirty="0"/>
          </a:p>
        </p:txBody>
      </p:sp>
      <p:pic>
        <p:nvPicPr>
          <p:cNvPr id="5" name="Image 0" descr="/Users/sburkeen/Projects/wnpt-design/design-system/templates/office/build/logos/deck-footer-color-96.png">    </p:cNvPr>
          <p:cNvPicPr>
            <a:picLocks noChangeAspect="1"/>
          </p:cNvPicPr>
          <p:nvPr/>
        </p:nvPicPr>
        <p:blipFill>
          <a:blip r:embed="rId1"/>
          <a:stretch>
            <a:fillRect/>
          </a:stretch>
        </p:blipFill>
        <p:spPr>
          <a:xfrm>
            <a:off x="762000" y="6163056"/>
            <a:ext cx="1839407" cy="304800"/>
          </a:xfrm>
          <a:prstGeom prst="rect">
            <a:avLst/>
          </a:prstGeom>
        </p:spPr>
      </p:pic>
      <p:sp>
        <p:nvSpPr>
          <p:cNvPr id="6" name="Text 0"/>
          <p:cNvSpPr/>
          <p:nvPr>
            <p:ph idx="104" type="body" hasCustomPrompt="1"/>
          </p:nvPr>
        </p:nvSpPr>
        <p:spPr>
          <a:xfrm>
            <a:off x="6400800" y="6144768"/>
            <a:ext cx="4114800" cy="365760"/>
          </a:xfrm>
          <a:prstGeom prst="rect">
            <a:avLst/>
          </a:prstGeom>
          <a:noFill/>
          <a:ln/>
        </p:spPr>
        <p:txBody>
          <a:bodyPr wrap="square" rtlCol="0"/>
          <a:lstStyle>
            <a:lvl1pPr algn="r" indent="0" marL="0">
              <a:buNone/>
              <a:defRPr lang="en-US" sz="1200" spc="200" kern="0" dirty="0">
                <a:solidFill>
                  <a:schemeClr val="tx2"/>
                </a:solidFill>
              </a:defRPr>
            </a:lvl1pPr>
          </a:lstStyle>
          <a:p>
            <a:pPr algn="r" indent="0" marL="0">
              <a:buNone/>
            </a:pPr>
            <a:r>
              <a:rPr lang="en-US" sz="1200" spc="200" kern="0" dirty="0">
                <a:solidFill>
                  <a:schemeClr val="tx2"/>
                </a:solidFill>
              </a:rPr>
              <a:t>SECTION LABEL</a:t>
            </a:r>
            <a:endParaRPr lang="en-US" sz="1200" dirty="0"/>
          </a:p>
        </p:txBody>
      </p:sp>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tx2"/>
                </a:solidFill>
              </a:defRPr>
            </a:lvl1pPr>
          </a:lstStyle>
          <a:p>
            <a:pPr algn="r"/>
            <a:fld id="{F7021451-1387-4CA6-816F-3879F97B5CBC}" type="slidenum">
              <a:rPr b="0" lang="en-US"/>
              <a:t>1011</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Only">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62000" y="548640"/>
            <a:ext cx="10667695" cy="1005840"/>
          </a:xfrm>
          <a:prstGeom prst="rect">
            <a:avLst/>
          </a:prstGeom>
          <a:noFill/>
          <a:ln/>
        </p:spPr>
        <p:txBody>
          <a:bodyPr wrap="square" rtlCol="0"/>
          <a:lstStyle>
            <a:lvl1pPr indent="0" marL="0">
              <a:buNone/>
              <a:defRPr lang="en-US" sz="2800" b="1" spc="-30" kern="0" dirty="0">
                <a:solidFill>
                  <a:schemeClr val="accent1"/>
                </a:solidFill>
              </a:defRPr>
            </a:lvl1pPr>
          </a:lstStyle>
          <a:p>
            <a:pPr indent="0" marL="0">
              <a:buNone/>
            </a:pPr>
            <a:r>
              <a:rPr lang="en-US" sz="2800" b="1" spc="-30" kern="0" dirty="0">
                <a:solidFill>
                  <a:schemeClr val="accent1"/>
                </a:solidFill>
              </a:rPr>
              <a:t>Click to add a title</a:t>
            </a:r>
            <a:endParaRPr lang="en-US" sz="2800" dirty="0"/>
          </a:p>
        </p:txBody>
      </p:sp>
      <p:pic>
        <p:nvPicPr>
          <p:cNvPr id="3" name="Image 0" descr="/Users/sburkeen/Projects/wnpt-design/design-system/templates/office/build/logos/deck-footer-color-96.png">    </p:cNvPr>
          <p:cNvPicPr>
            <a:picLocks noChangeAspect="1"/>
          </p:cNvPicPr>
          <p:nvPr/>
        </p:nvPicPr>
        <p:blipFill>
          <a:blip r:embed="rId1"/>
          <a:stretch>
            <a:fillRect/>
          </a:stretch>
        </p:blipFill>
        <p:spPr>
          <a:xfrm>
            <a:off x="762000" y="6163056"/>
            <a:ext cx="1839407" cy="304800"/>
          </a:xfrm>
          <a:prstGeom prst="rect">
            <a:avLst/>
          </a:prstGeom>
        </p:spPr>
      </p:pic>
      <p:sp>
        <p:nvSpPr>
          <p:cNvPr id="4" name="Text 0"/>
          <p:cNvSpPr/>
          <p:nvPr>
            <p:ph idx="102" type="body" hasCustomPrompt="1"/>
          </p:nvPr>
        </p:nvSpPr>
        <p:spPr>
          <a:xfrm>
            <a:off x="6400800" y="6144768"/>
            <a:ext cx="4114800" cy="365760"/>
          </a:xfrm>
          <a:prstGeom prst="rect">
            <a:avLst/>
          </a:prstGeom>
          <a:noFill/>
          <a:ln/>
        </p:spPr>
        <p:txBody>
          <a:bodyPr wrap="square" rtlCol="0"/>
          <a:lstStyle>
            <a:lvl1pPr algn="r" indent="0" marL="0">
              <a:buNone/>
              <a:defRPr lang="en-US" sz="1200" spc="200" kern="0" dirty="0">
                <a:solidFill>
                  <a:schemeClr val="tx2"/>
                </a:solidFill>
              </a:defRPr>
            </a:lvl1pPr>
          </a:lstStyle>
          <a:p>
            <a:pPr algn="r" indent="0" marL="0">
              <a:buNone/>
            </a:pPr>
            <a:r>
              <a:rPr lang="en-US" sz="1200" spc="200" kern="0" dirty="0">
                <a:solidFill>
                  <a:schemeClr val="tx2"/>
                </a:solidFill>
              </a:rPr>
              <a:t>SECTION LABEL</a:t>
            </a:r>
            <a:endParaRPr lang="en-US" sz="1200" dirty="0"/>
          </a:p>
        </p:txBody>
      </p:sp>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tx2"/>
                </a:solidFill>
              </a:defRPr>
            </a:lvl1pPr>
          </a:lstStyle>
          <a:p>
            <a:pPr algn="r"/>
            <a:fld id="{F7021451-1387-4CA6-816F-3879F97B5CBC}" type="slidenum">
              <a:rPr b="0" lang="en-US"/>
              <a:t>1012</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losing">
    <p:bg>
      <p:bgPr>
        <a:solidFill>
          <a:schemeClr val="tx2"/>
        </a:solidFill>
      </p:bgPr>
    </p:bg>
    <p:spTree>
      <p:nvGrpSpPr>
        <p:cNvPr id="1" name=""/>
        <p:cNvGrpSpPr/>
        <p:nvPr/>
      </p:nvGrpSpPr>
      <p:grpSpPr>
        <a:xfrm>
          <a:off x="0" y="0"/>
          <a:ext cx="0" cy="0"/>
          <a:chOff x="0" y="0"/>
          <a:chExt cx="0" cy="0"/>
        </a:xfrm>
      </p:grpSpPr>
      <p:pic>
        <p:nvPicPr>
          <p:cNvPr id="2" name="Image 0" descr="/Users/sburkeen/Projects/wnpt-design/design-system/templates/office/build/logos/deck-closing-vertical-white-560.png">    </p:cNvPr>
          <p:cNvPicPr>
            <a:picLocks noChangeAspect="1"/>
          </p:cNvPicPr>
          <p:nvPr/>
        </p:nvPicPr>
        <p:blipFill>
          <a:blip r:embed="rId1"/>
          <a:stretch>
            <a:fillRect/>
          </a:stretch>
        </p:blipFill>
        <p:spPr>
          <a:xfrm>
            <a:off x="4716818" y="1554480"/>
            <a:ext cx="2758059" cy="1737360"/>
          </a:xfrm>
          <a:prstGeom prst="rect">
            <a:avLst/>
          </a:prstGeom>
        </p:spPr>
      </p:pic>
      <p:sp>
        <p:nvSpPr>
          <p:cNvPr id="3" name="Text 0"/>
          <p:cNvSpPr/>
          <p:nvPr/>
        </p:nvSpPr>
        <p:spPr>
          <a:xfrm>
            <a:off x="762000" y="3611880"/>
            <a:ext cx="10667695" cy="914400"/>
          </a:xfrm>
          <a:prstGeom prst="rect">
            <a:avLst/>
          </a:prstGeom>
          <a:noFill/>
          <a:ln/>
        </p:spPr>
        <p:txBody>
          <a:bodyPr wrap="square" lIns="0" tIns="0" rIns="0" bIns="0" rtlCol="0" anchor="t"/>
          <a:lstStyle/>
          <a:p>
            <a:pPr algn="ctr" indent="0" marL="0">
              <a:buNone/>
            </a:pPr>
            <a:r>
              <a:rPr lang="en-US" sz="2000" b="1" dirty="0">
                <a:solidFill>
                  <a:schemeClr val="bg1"/>
                </a:solidFill>
              </a:rPr>
              <a:t>At Nashville PBS, we believe the right story, told honestly, can change everything.</a:t>
            </a:r>
            <a:endParaRPr lang="en-US" sz="2000" dirty="0"/>
          </a:p>
        </p:txBody>
      </p:sp>
      <p:sp>
        <p:nvSpPr>
          <p:cNvPr id="4" name="Text 1"/>
          <p:cNvSpPr/>
          <p:nvPr/>
        </p:nvSpPr>
        <p:spPr>
          <a:xfrm>
            <a:off x="762000" y="4709160"/>
            <a:ext cx="10667695" cy="365760"/>
          </a:xfrm>
          <a:prstGeom prst="rect">
            <a:avLst/>
          </a:prstGeom>
          <a:noFill/>
          <a:ln/>
        </p:spPr>
        <p:txBody>
          <a:bodyPr wrap="square" lIns="0" tIns="0" rIns="0" bIns="0" rtlCol="0" anchor="t"/>
          <a:lstStyle/>
          <a:p>
            <a:pPr algn="ctr" indent="0" marL="0">
              <a:buNone/>
            </a:pPr>
            <a:r>
              <a:rPr lang="en-US" sz="1600" dirty="0">
                <a:solidFill>
                  <a:schemeClr val="bg1"/>
                </a:solidFill>
              </a:rPr>
              <a:t>wnpt.org</a:t>
            </a: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bg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l" defTabSz="914400" rtl="0" eaLnBrk="1" latinLnBrk="0" hangingPunct="1">
        <a:lnSpc>
          <a:spcPct val="105000"/>
        </a:lnSpc>
        <a:spcBef>
          <a:spcPct val="0"/>
        </a:spcBef>
        <a:buNone/>
        <a:defRPr sz="2800" b="1" kern="1200" spc="-30">
          <a:solidFill>
            <a:schemeClr val="accent1"/>
          </a:solidFill>
          <a:latin typeface="+mj-lt"/>
          <a:ea typeface="+mj-ea"/>
          <a:cs typeface="+mj-cs"/>
        </a:defRPr>
      </a:lvl1pPr>
    </p:titleStyle>
    <p:bodyStyle>
      <a:lvl1pPr marL="342900" indent="-342900" algn="l" defTabSz="914400" rtl="0" eaLnBrk="1" latinLnBrk="0" hangingPunct="1">
        <a:lnSpc>
          <a:spcPct val="120000"/>
        </a:lnSpc>
        <a:spcAft>
          <a:spcPts val="1400"/>
        </a:spcAft>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lnSpc>
          <a:spcPct val="120000"/>
        </a:lnSpc>
        <a:spcAft>
          <a:spcPts val="1400"/>
        </a:spcAft>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20000"/>
        </a:lnSpc>
        <a:spcAft>
          <a:spcPts val="1400"/>
        </a:spcAft>
        <a:buFont typeface="Arial" pitchFamily="34" charset="0"/>
        <a:buChar char="•"/>
        <a:defRPr sz="1400" kern="1200">
          <a:solidFill>
            <a:schemeClr val="tx1"/>
          </a:solidFill>
          <a:latin typeface="+mn-lt"/>
          <a:ea typeface="+mn-ea"/>
          <a:cs typeface="+mn-cs"/>
        </a:defRPr>
      </a:lvl3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8.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2" type="title" hasCustomPrompt="1"/>
          </p:nvPr>
        </p:nvSpPr>
        <p:spPr>
          <a:xfrm>
            <a:off x="762000" y="2743200"/>
            <a:ext cx="5760720" cy="1508760"/>
          </a:xfrm>
          <a:prstGeom prst="rect">
            <a:avLst/>
          </a:prstGeom>
          <a:noFill/>
          <a:ln/>
        </p:spPr>
        <p:txBody>
          <a:bodyPr wrap="square" lIns="0" tIns="0" rIns="0" bIns="0" rtlCol="0" anchor="t"/>
          <a:lstStyle/>
          <a:p>
            <a:pPr indent="0" marL="0">
              <a:buNone/>
            </a:pPr>
            <a:r>
              <a:rPr lang="en-US" sz="4800" b="1" spc="-100" kern="0" dirty="0">
                <a:solidFill>
                  <a:schemeClr val="bg1"/>
                </a:solidFill>
              </a:rPr>
              <a:t>Deck Title in Two Lines at Most</a:t>
            </a:r>
            <a:endParaRPr lang="en-US" sz="4800" dirty="0"/>
          </a:p>
        </p:txBody>
      </p:sp>
      <p:sp>
        <p:nvSpPr>
          <p:cNvPr id="3" name="Text 1"/>
          <p:cNvSpPr/>
          <p:nvPr>
            <p:ph idx="103" type="body" hasCustomPrompt="1"/>
          </p:nvPr>
        </p:nvSpPr>
        <p:spPr>
          <a:xfrm>
            <a:off x="762000" y="4389120"/>
            <a:ext cx="5760720" cy="594360"/>
          </a:xfrm>
          <a:prstGeom prst="rect">
            <a:avLst/>
          </a:prstGeom>
          <a:noFill/>
          <a:ln/>
        </p:spPr>
        <p:txBody>
          <a:bodyPr wrap="square" lIns="0" tIns="0" rIns="0" bIns="0" rtlCol="0" anchor="t"/>
          <a:lstStyle/>
          <a:p>
            <a:pPr indent="0" marL="0">
              <a:buNone/>
            </a:pPr>
            <a:r>
              <a:rPr lang="en-US" sz="2000" dirty="0">
                <a:solidFill>
                  <a:schemeClr val="bg1"/>
                </a:solidFill>
              </a:rPr>
              <a:t>Subtitle: the occasion, the audience or the series</a:t>
            </a:r>
            <a:endParaRPr lang="en-US" sz="2000" dirty="0"/>
          </a:p>
        </p:txBody>
      </p:sp>
      <p:sp>
        <p:nvSpPr>
          <p:cNvPr id="4" name="Text 1"/>
          <p:cNvSpPr/>
          <p:nvPr>
            <p:ph idx="104" type="body" hasCustomPrompt="1"/>
          </p:nvPr>
        </p:nvSpPr>
        <p:spPr>
          <a:xfrm>
            <a:off x="762000" y="5029200"/>
            <a:ext cx="5760720" cy="411480"/>
          </a:xfrm>
          <a:prstGeom prst="rect">
            <a:avLst/>
          </a:prstGeom>
          <a:noFill/>
          <a:ln/>
        </p:spPr>
        <p:txBody>
          <a:bodyPr wrap="square" lIns="0" tIns="0" rIns="0" bIns="0" rtlCol="0" anchor="t"/>
          <a:lstStyle/>
          <a:p>
            <a:pPr indent="0" marL="0">
              <a:buNone/>
            </a:pPr>
            <a:r>
              <a:rPr lang="en-US" sz="1600" dirty="0">
                <a:solidFill>
                  <a:schemeClr val="bg1"/>
                </a:solidFill>
              </a:rPr>
              <a:t>Month Year</a:t>
            </a:r>
            <a:endParaRPr lang="en-US" sz="1600" dirty="0"/>
          </a:p>
        </p:txBody>
      </p:sp>
      <p:sp>
        <p:nvSpPr>
          <p:cNvPr id="6" name="Text 1"/>
          <p:cNvSpPr/>
          <p:nvPr>
            <p:ph idx="105" hasCustomPrompt="1"/>
          </p:nvPr>
        </p:nvSpPr>
        <p:spPr>
          <a:xfrm>
            <a:off x="6775704" y="-2400300"/>
            <a:ext cx="11658600" cy="11658600"/>
          </a:xfrm>
          <a:prstGeom prst="rect">
            <a:avLst/>
          </a:prstGeom>
          <a:noFill/>
          <a:ln/>
        </p:spPr>
        <p:txBody>
          <a:bodyPr wrap="square" lIns="0" tIns="0" rIns="0" bIns="0" rtlCol="0"/>
          <a:lstStyle/>
          <a:p>
            <a:pPr indent="0" marL="0">
              <a:buNone/>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62000" y="548640"/>
            <a:ext cx="10667695" cy="1005840"/>
          </a:xfrm>
          <a:prstGeom prst="rect">
            <a:avLst/>
          </a:prstGeom>
          <a:noFill/>
          <a:ln/>
        </p:spPr>
        <p:txBody>
          <a:bodyPr wrap="square" lIns="0" tIns="0" rIns="0" bIns="0" rtlCol="0" anchor="t"/>
          <a:lstStyle/>
          <a:p>
            <a:pPr indent="0" marL="0">
              <a:buNone/>
            </a:pPr>
            <a:r>
              <a:rPr lang="en-US" sz="2800" b="1" spc="-30" kern="0" dirty="0">
                <a:solidFill>
                  <a:schemeClr val="accent1"/>
                </a:solidFill>
              </a:rPr>
              <a:t>Agenda</a:t>
            </a:r>
            <a:endParaRPr lang="en-US" sz="2800" dirty="0"/>
          </a:p>
        </p:txBody>
      </p:sp>
      <p:sp>
        <p:nvSpPr>
          <p:cNvPr id="3" name="Text 0"/>
          <p:cNvSpPr/>
          <p:nvPr>
            <p:ph idx="101" type="body" hasCustomPrompt="1"/>
          </p:nvPr>
        </p:nvSpPr>
        <p:spPr>
          <a:xfrm>
            <a:off x="762000" y="1783080"/>
            <a:ext cx="7863840" cy="4114800"/>
          </a:xfrm>
          <a:prstGeom prst="rect">
            <a:avLst/>
          </a:prstGeom>
          <a:noFill/>
          <a:ln/>
        </p:spPr>
        <p:txBody>
          <a:bodyPr wrap="square" lIns="0" tIns="0" rIns="0" bIns="0" rtlCol="0" anchor="t"/>
          <a:lstStyle/>
          <a:p>
            <a:pPr marL="342900" indent="-342900">
              <a:lnSpc>
                <a:spcPct val="115000"/>
              </a:lnSpc>
              <a:spcAft>
                <a:spcPts val="1400"/>
              </a:spcAft>
              <a:buSzPct val="100000"/>
              <a:buFont typeface="+mj-lt"/>
              <a:buAutoNum type="arabicPeriod" startAt="1"/>
            </a:pPr>
            <a:r>
              <a:rPr lang="en-US" sz="2000" dirty="0">
                <a:solidFill>
                  <a:schemeClr val="tx1"/>
                </a:solidFill>
              </a:rPr>
              <a:t>Welcome and purpose</a:t>
            </a:r>
            <a:endParaRPr lang="en-US" sz="2000" dirty="0"/>
          </a:p>
          <a:p>
            <a:pPr marL="342900" indent="-342900">
              <a:lnSpc>
                <a:spcPct val="115000"/>
              </a:lnSpc>
              <a:spcAft>
                <a:spcPts val="1400"/>
              </a:spcAft>
              <a:buSzPct val="100000"/>
              <a:buFont typeface="+mj-lt"/>
              <a:buAutoNum type="arabicPeriod" startAt="1"/>
            </a:pPr>
            <a:r>
              <a:rPr lang="en-US" sz="2000" dirty="0">
                <a:solidFill>
                  <a:schemeClr val="tx1"/>
                </a:solidFill>
              </a:rPr>
              <a:t>What we learned this year</a:t>
            </a:r>
            <a:endParaRPr lang="en-US" sz="2000" dirty="0"/>
          </a:p>
          <a:p>
            <a:pPr marL="342900" indent="-342900">
              <a:lnSpc>
                <a:spcPct val="115000"/>
              </a:lnSpc>
              <a:spcAft>
                <a:spcPts val="1400"/>
              </a:spcAft>
              <a:buSzPct val="100000"/>
              <a:buFont typeface="+mj-lt"/>
              <a:buAutoNum type="arabicPeriod" startAt="1"/>
            </a:pPr>
            <a:r>
              <a:rPr lang="en-US" sz="2000" dirty="0">
                <a:solidFill>
                  <a:schemeClr val="tx1"/>
                </a:solidFill>
              </a:rPr>
              <a:t>What we propose</a:t>
            </a:r>
            <a:endParaRPr lang="en-US" sz="2000" dirty="0"/>
          </a:p>
          <a:p>
            <a:pPr marL="342900" indent="-342900">
              <a:lnSpc>
                <a:spcPct val="115000"/>
              </a:lnSpc>
              <a:spcAft>
                <a:spcPts val="1400"/>
              </a:spcAft>
              <a:buSzPct val="100000"/>
              <a:buFont typeface="+mj-lt"/>
              <a:buAutoNum type="arabicPeriod" startAt="1"/>
            </a:pPr>
            <a:r>
              <a:rPr lang="en-US" sz="2000" dirty="0">
                <a:solidFill>
                  <a:schemeClr val="tx1"/>
                </a:solidFill>
              </a:rPr>
              <a:t>What we need from you</a:t>
            </a:r>
            <a:endParaRPr lang="en-US" sz="2000" dirty="0"/>
          </a:p>
          <a:p>
            <a:pPr marL="342900" indent="-342900">
              <a:lnSpc>
                <a:spcPct val="115000"/>
              </a:lnSpc>
              <a:spcAft>
                <a:spcPts val="1400"/>
              </a:spcAft>
              <a:buSzPct val="100000"/>
              <a:buFont typeface="+mj-lt"/>
              <a:buAutoNum type="arabicPeriod" startAt="1"/>
            </a:pPr>
            <a:r>
              <a:rPr lang="en-US" sz="2000" dirty="0">
                <a:solidFill>
                  <a:schemeClr val="tx1"/>
                </a:solidFill>
              </a:rPr>
              <a:t>Next steps and timeline</a:t>
            </a:r>
            <a:endParaRPr lang="en-US" sz="2000" dirty="0"/>
          </a:p>
        </p:txBody>
      </p:sp>
      <p:sp>
        <p:nvSpPr>
          <p:cNvPr id="4" name="Text 0"/>
          <p:cNvSpPr/>
          <p:nvPr>
            <p:ph idx="103" type="body" hasCustomPrompt="1"/>
          </p:nvPr>
        </p:nvSpPr>
        <p:spPr>
          <a:xfrm>
            <a:off x="6400800" y="6144768"/>
            <a:ext cx="4114800" cy="365760"/>
          </a:xfrm>
          <a:prstGeom prst="rect">
            <a:avLst/>
          </a:prstGeom>
          <a:noFill/>
          <a:ln/>
        </p:spPr>
        <p:txBody>
          <a:bodyPr wrap="square" lIns="0" tIns="0" rIns="0" bIns="0" rtlCol="0" anchor="ctr"/>
          <a:lstStyle/>
          <a:p>
            <a:pPr algn="r" indent="0" marL="0">
              <a:buNone/>
            </a:pPr>
            <a:endParaRPr lang="en-US" sz="1200" dirty="0"/>
          </a:p>
        </p:txBody>
      </p:sp>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762000" y="603504"/>
            <a:ext cx="5486400" cy="365760"/>
          </a:xfrm>
          <a:prstGeom prst="rect">
            <a:avLst/>
          </a:prstGeom>
          <a:noFill/>
          <a:ln/>
        </p:spPr>
        <p:txBody>
          <a:bodyPr wrap="square" lIns="0" tIns="0" rIns="0" bIns="0" rtlCol="0" anchor="t"/>
          <a:lstStyle/>
          <a:p>
            <a:pPr indent="0" marL="0">
              <a:buNone/>
            </a:pPr>
            <a:r>
              <a:rPr lang="en-US" sz="1200" spc="200" kern="0" dirty="0">
                <a:solidFill>
                  <a:schemeClr val="bg1"/>
                </a:solidFill>
              </a:rPr>
              <a:t>SECTION 01</a:t>
            </a:r>
            <a:endParaRPr lang="en-US" sz="1200" dirty="0"/>
          </a:p>
        </p:txBody>
      </p:sp>
      <p:sp>
        <p:nvSpPr>
          <p:cNvPr id="3" name="Text 1"/>
          <p:cNvSpPr/>
          <p:nvPr>
            <p:ph idx="102" type="title" hasCustomPrompt="1"/>
          </p:nvPr>
        </p:nvSpPr>
        <p:spPr>
          <a:xfrm>
            <a:off x="762000" y="1417320"/>
            <a:ext cx="10667695" cy="1325880"/>
          </a:xfrm>
          <a:prstGeom prst="rect">
            <a:avLst/>
          </a:prstGeom>
          <a:noFill/>
          <a:ln/>
        </p:spPr>
        <p:txBody>
          <a:bodyPr wrap="square" lIns="0" tIns="0" rIns="0" bIns="0" rtlCol="0" anchor="t"/>
          <a:lstStyle/>
          <a:p>
            <a:pPr indent="0" marL="0">
              <a:buNone/>
            </a:pPr>
            <a:r>
              <a:rPr lang="en-US" sz="4000" b="1" spc="-80" kern="0" dirty="0">
                <a:solidFill>
                  <a:schemeClr val="bg1"/>
                </a:solidFill>
              </a:rPr>
              <a:t>Section Title Goes Here</a:t>
            </a:r>
            <a:endParaRPr lang="en-US" sz="4000" dirty="0"/>
          </a:p>
        </p:txBody>
      </p:sp>
      <p:sp>
        <p:nvSpPr>
          <p:cNvPr id="4" name="Text 1"/>
          <p:cNvSpPr/>
          <p:nvPr>
            <p:ph idx="103" type="body" hasCustomPrompt="1"/>
          </p:nvPr>
        </p:nvSpPr>
        <p:spPr>
          <a:xfrm>
            <a:off x="762000" y="2880360"/>
            <a:ext cx="8229600" cy="1188720"/>
          </a:xfrm>
          <a:prstGeom prst="rect">
            <a:avLst/>
          </a:prstGeom>
          <a:noFill/>
          <a:ln/>
        </p:spPr>
        <p:txBody>
          <a:bodyPr wrap="square" lIns="0" tIns="0" rIns="0" bIns="0" rtlCol="0" anchor="t"/>
          <a:lstStyle/>
          <a:p>
            <a:pPr indent="0" marL="0">
              <a:buNone/>
            </a:pPr>
            <a:r>
              <a:rPr lang="en-US" sz="1600" dirty="0">
                <a:solidFill>
                  <a:schemeClr val="bg1"/>
                </a:solidFill>
              </a:rPr>
              <a:t>One sentence on what this section covers.</a:t>
            </a:r>
            <a:endParaRPr lang="en-US" sz="1600" dirty="0"/>
          </a:p>
        </p:txBody>
      </p:sp>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bg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762000" y="548640"/>
            <a:ext cx="10667695" cy="1005840"/>
          </a:xfrm>
          <a:prstGeom prst="rect">
            <a:avLst/>
          </a:prstGeom>
          <a:noFill/>
          <a:ln/>
        </p:spPr>
        <p:txBody>
          <a:bodyPr wrap="square" lIns="0" tIns="0" rIns="0" bIns="0" rtlCol="0" anchor="t"/>
          <a:lstStyle/>
          <a:p>
            <a:pPr indent="0" marL="0">
              <a:buNone/>
            </a:pPr>
            <a:r>
              <a:rPr lang="en-US" sz="2800" b="1" spc="-30" kern="0" dirty="0">
                <a:solidFill>
                  <a:schemeClr val="accent1"/>
                </a:solidFill>
              </a:rPr>
              <a:t>Slide Titles Are Title Case</a:t>
            </a:r>
            <a:endParaRPr lang="en-US" sz="2800" dirty="0"/>
          </a:p>
        </p:txBody>
      </p:sp>
      <p:sp>
        <p:nvSpPr>
          <p:cNvPr id="3" name="Text 0"/>
          <p:cNvSpPr/>
          <p:nvPr>
            <p:ph idx="101" type="body" hasCustomPrompt="1"/>
          </p:nvPr>
        </p:nvSpPr>
        <p:spPr>
          <a:xfrm>
            <a:off x="762000" y="1783080"/>
            <a:ext cx="10667695" cy="4114800"/>
          </a:xfrm>
          <a:prstGeom prst="rect">
            <a:avLst/>
          </a:prstGeom>
          <a:noFill/>
          <a:ln/>
        </p:spPr>
        <p:txBody>
          <a:bodyPr wrap="square" lIns="0" tIns="0" rIns="0" bIns="0" rtlCol="0" anchor="t"/>
          <a:lstStyle/>
          <a:p>
            <a:pPr marL="342900" indent="-342900">
              <a:lnSpc>
                <a:spcPct val="120000"/>
              </a:lnSpc>
              <a:spcAft>
                <a:spcPts val="1400"/>
              </a:spcAft>
              <a:buSzPct val="100000"/>
              <a:buChar char="•"/>
            </a:pPr>
            <a:r>
              <a:rPr lang="en-US" sz="1600" dirty="0">
                <a:solidFill>
                  <a:schemeClr val="tx1"/>
                </a:solidFill>
              </a:rPr>
              <a:t>Body copy is 32 px Arial, black and left-aligned.</a:t>
            </a:r>
            <a:endParaRPr lang="en-US" sz="1600" dirty="0"/>
          </a:p>
          <a:p>
            <a:pPr marL="342900" indent="-342900">
              <a:lnSpc>
                <a:spcPct val="120000"/>
              </a:lnSpc>
              <a:spcAft>
                <a:spcPts val="1400"/>
              </a:spcAft>
              <a:buSzPct val="100000"/>
              <a:buChar char="•"/>
            </a:pPr>
            <a:r>
              <a:rPr lang="en-US" sz="1600" dirty="0">
                <a:solidFill>
                  <a:schemeClr val="tx1"/>
                </a:solidFill>
              </a:rPr>
              <a:t>Keep to five short lines; more than that is another slide.</a:t>
            </a:r>
            <a:endParaRPr lang="en-US" sz="1600" dirty="0"/>
          </a:p>
          <a:p>
            <a:pPr marL="342900" indent="-342900">
              <a:lnSpc>
                <a:spcPct val="120000"/>
              </a:lnSpc>
              <a:spcAft>
                <a:spcPts val="1400"/>
              </a:spcAft>
              <a:buSzPct val="100000"/>
              <a:buChar char="•"/>
            </a:pPr>
            <a:r>
              <a:rPr lang="en-US" sz="1600" dirty="0">
                <a:solidFill>
                  <a:schemeClr val="tx1"/>
                </a:solidFill>
              </a:rPr>
              <a:t>Nothing on a slide is smaller than 24 px.</a:t>
            </a:r>
            <a:endParaRPr lang="en-US" sz="1600" dirty="0"/>
          </a:p>
          <a:p>
            <a:pPr marL="342900" indent="-342900">
              <a:lnSpc>
                <a:spcPct val="120000"/>
              </a:lnSpc>
              <a:spcAft>
                <a:spcPts val="1400"/>
              </a:spcAft>
              <a:buSzPct val="100000"/>
              <a:buChar char="•"/>
            </a:pPr>
            <a:r>
              <a:rPr lang="en-US" sz="1600" dirty="0">
                <a:solidFill>
                  <a:schemeClr val="tx1"/>
                </a:solidFill>
              </a:rPr>
              <a:t>One idea per slide: a title and a few lines, one chart or one image.</a:t>
            </a:r>
            <a:endParaRPr lang="en-US" sz="1600" dirty="0"/>
          </a:p>
        </p:txBody>
      </p:sp>
      <p:sp>
        <p:nvSpPr>
          <p:cNvPr id="4" name="Takeaway"/>
          <p:cNvSpPr txBox="1"/>
          <p:nvPr/>
        </p:nvSpPr>
        <p:spPr>
          <a:xfrm>
            <a:off x="762000" y="4846320"/>
            <a:ext cx="10667695" cy="548640"/>
          </a:xfrm>
          <a:prstGeom prst="rect">
            <a:avLst/>
          </a:prstGeom>
          <a:noFill/>
          <a:ln/>
        </p:spPr>
        <p:txBody>
          <a:bodyPr wrap="square" lIns="0" tIns="0" rIns="0" bIns="0" rtlCol="0" anchor="t"/>
          <a:lstStyle/>
          <a:p>
            <a:pPr indent="0" marL="0">
              <a:buNone/>
            </a:pPr>
            <a:r>
              <a:rPr lang="en-US" sz="1600" b="1" dirty="0">
                <a:solidFill>
                  <a:srgbClr val="000000"/>
                </a:solidFill>
              </a:rPr>
              <a:t>The takeaway: </a:t>
            </a:r>
            <a:pPr indent="0" marL="0">
              <a:buNone/>
            </a:pPr>
            <a:r>
              <a:rPr lang="en-US" sz="1600" b="1" dirty="0">
                <a:solidFill>
                  <a:srgbClr val="0A145A"/>
                </a:solidFill>
                <a:highlight>
                  <a:srgbClr val="FFCF00"/>
                </a:highlight>
              </a:rPr>
              <a:t>one phrase on the Yellow marker</a:t>
            </a:r>
            <a:pPr indent="0" marL="0">
              <a:buNone/>
            </a:pPr>
            <a:r>
              <a:rPr lang="en-US" sz="1600" dirty="0">
                <a:solidFill>
                  <a:srgbClr val="000000"/>
                </a:solidFill>
              </a:rPr>
              <a:t>, never colored type on its own.</a:t>
            </a:r>
            <a:endParaRPr lang="en-US" sz="1600" dirty="0"/>
          </a:p>
        </p:txBody>
      </p:sp>
      <p:sp>
        <p:nvSpPr>
          <p:cNvPr id="5" name="Text 0"/>
          <p:cNvSpPr/>
          <p:nvPr>
            <p:ph idx="103" type="body" hasCustomPrompt="1"/>
          </p:nvPr>
        </p:nvSpPr>
        <p:spPr>
          <a:xfrm>
            <a:off x="6400800" y="6144768"/>
            <a:ext cx="4114800" cy="365760"/>
          </a:xfrm>
          <a:prstGeom prst="rect">
            <a:avLst/>
          </a:prstGeom>
          <a:noFill/>
          <a:ln/>
        </p:spPr>
        <p:txBody>
          <a:bodyPr wrap="square" lIns="0" tIns="0" rIns="0" bIns="0" rtlCol="0" anchor="ctr"/>
          <a:lstStyle/>
          <a:p>
            <a:pPr algn="r" indent="0" marL="0">
              <a:buNone/>
            </a:pPr>
            <a:r>
              <a:rPr lang="en-US" sz="1200" spc="200" kern="0" dirty="0">
                <a:solidFill>
                  <a:schemeClr val="tx2"/>
                </a:solidFill>
              </a:rPr>
              <a:t>SECTION 01</a:t>
            </a:r>
            <a:endParaRPr lang="en-US" sz="1200" dirty="0"/>
          </a:p>
        </p:txBody>
      </p:sp>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762000" y="548640"/>
            <a:ext cx="10667695" cy="1005840"/>
          </a:xfrm>
          <a:prstGeom prst="rect">
            <a:avLst/>
          </a:prstGeom>
          <a:noFill/>
          <a:ln/>
        </p:spPr>
        <p:txBody>
          <a:bodyPr wrap="square" lIns="0" tIns="0" rIns="0" bIns="0" rtlCol="0" anchor="t"/>
          <a:lstStyle/>
          <a:p>
            <a:pPr indent="0" marL="0">
              <a:buNone/>
            </a:pPr>
            <a:r>
              <a:rPr lang="en-US" sz="2800" b="1" spc="-30" kern="0" dirty="0">
                <a:solidFill>
                  <a:schemeClr val="accent1"/>
                </a:solidFill>
              </a:rPr>
              <a:t>Two Columns Compare Two Things</a:t>
            </a:r>
            <a:endParaRPr lang="en-US" sz="2800" dirty="0"/>
          </a:p>
        </p:txBody>
      </p:sp>
      <p:sp>
        <p:nvSpPr>
          <p:cNvPr id="3" name="Text 0"/>
          <p:cNvSpPr/>
          <p:nvPr>
            <p:ph idx="101" type="body" hasCustomPrompt="1"/>
          </p:nvPr>
        </p:nvSpPr>
        <p:spPr>
          <a:xfrm>
            <a:off x="762000" y="1783080"/>
            <a:ext cx="5120640" cy="457200"/>
          </a:xfrm>
          <a:prstGeom prst="rect">
            <a:avLst/>
          </a:prstGeom>
          <a:noFill/>
          <a:ln/>
        </p:spPr>
        <p:txBody>
          <a:bodyPr wrap="square" lIns="0" tIns="0" rIns="0" bIns="0" rtlCol="0" anchor="t"/>
          <a:lstStyle/>
          <a:p>
            <a:pPr indent="0" marL="0">
              <a:buNone/>
            </a:pPr>
            <a:r>
              <a:rPr lang="en-US" sz="2000" b="1" dirty="0">
                <a:solidFill>
                  <a:schemeClr val="tx2"/>
                </a:solidFill>
              </a:rPr>
              <a:t>Now</a:t>
            </a:r>
            <a:endParaRPr lang="en-US" sz="2000" dirty="0"/>
          </a:p>
        </p:txBody>
      </p:sp>
      <p:sp>
        <p:nvSpPr>
          <p:cNvPr id="4" name="Text 0"/>
          <p:cNvSpPr/>
          <p:nvPr>
            <p:ph idx="102" type="body" hasCustomPrompt="1"/>
          </p:nvPr>
        </p:nvSpPr>
        <p:spPr>
          <a:xfrm>
            <a:off x="6312408" y="1783080"/>
            <a:ext cx="5120640" cy="457200"/>
          </a:xfrm>
          <a:prstGeom prst="rect">
            <a:avLst/>
          </a:prstGeom>
          <a:noFill/>
          <a:ln/>
        </p:spPr>
        <p:txBody>
          <a:bodyPr wrap="square" lIns="0" tIns="0" rIns="0" bIns="0" rtlCol="0" anchor="t"/>
          <a:lstStyle/>
          <a:p>
            <a:pPr indent="0" marL="0">
              <a:buNone/>
            </a:pPr>
            <a:r>
              <a:rPr lang="en-US" sz="2000" b="1" dirty="0">
                <a:solidFill>
                  <a:schemeClr val="tx2"/>
                </a:solidFill>
              </a:rPr>
              <a:t>Next</a:t>
            </a:r>
            <a:endParaRPr lang="en-US" sz="2000" dirty="0"/>
          </a:p>
        </p:txBody>
      </p:sp>
      <p:sp>
        <p:nvSpPr>
          <p:cNvPr id="5" name="Text 0"/>
          <p:cNvSpPr/>
          <p:nvPr>
            <p:ph idx="103" type="body" hasCustomPrompt="1"/>
          </p:nvPr>
        </p:nvSpPr>
        <p:spPr>
          <a:xfrm>
            <a:off x="762000" y="2377440"/>
            <a:ext cx="5120640" cy="3520440"/>
          </a:xfrm>
          <a:prstGeom prst="rect">
            <a:avLst/>
          </a:prstGeom>
          <a:noFill/>
          <a:ln/>
        </p:spPr>
        <p:txBody>
          <a:bodyPr wrap="square" lIns="0" tIns="0" rIns="0" bIns="0" rtlCol="0" anchor="t"/>
          <a:lstStyle/>
          <a:p>
            <a:pPr marL="342900" indent="-342900">
              <a:lnSpc>
                <a:spcPct val="120000"/>
              </a:lnSpc>
              <a:spcAft>
                <a:spcPts val="1400"/>
              </a:spcAft>
              <a:buSzPct val="100000"/>
              <a:buChar char="•"/>
            </a:pPr>
            <a:r>
              <a:rPr lang="en-US" sz="1600" dirty="0">
                <a:solidFill>
                  <a:schemeClr val="tx1"/>
                </a:solidFill>
              </a:rPr>
              <a:t>First point</a:t>
            </a:r>
            <a:endParaRPr lang="en-US" sz="1600" dirty="0"/>
          </a:p>
          <a:p>
            <a:pPr marL="342900" indent="-342900">
              <a:lnSpc>
                <a:spcPct val="120000"/>
              </a:lnSpc>
              <a:spcAft>
                <a:spcPts val="1400"/>
              </a:spcAft>
              <a:buSzPct val="100000"/>
              <a:buChar char="•"/>
            </a:pPr>
            <a:r>
              <a:rPr lang="en-US" sz="1600" dirty="0">
                <a:solidFill>
                  <a:schemeClr val="tx1"/>
                </a:solidFill>
              </a:rPr>
              <a:t>Second point</a:t>
            </a:r>
            <a:endParaRPr lang="en-US" sz="1600" dirty="0"/>
          </a:p>
          <a:p>
            <a:pPr marL="342900" indent="-342900">
              <a:lnSpc>
                <a:spcPct val="120000"/>
              </a:lnSpc>
              <a:spcAft>
                <a:spcPts val="1400"/>
              </a:spcAft>
              <a:buSzPct val="100000"/>
              <a:buChar char="•"/>
            </a:pPr>
            <a:r>
              <a:rPr lang="en-US" sz="1600" dirty="0">
                <a:solidFill>
                  <a:schemeClr val="tx1"/>
                </a:solidFill>
              </a:rPr>
              <a:t>Third point</a:t>
            </a:r>
            <a:endParaRPr lang="en-US" sz="1600" dirty="0"/>
          </a:p>
        </p:txBody>
      </p:sp>
      <p:sp>
        <p:nvSpPr>
          <p:cNvPr id="6" name="Text 0"/>
          <p:cNvSpPr/>
          <p:nvPr>
            <p:ph idx="104" type="body" hasCustomPrompt="1"/>
          </p:nvPr>
        </p:nvSpPr>
        <p:spPr>
          <a:xfrm>
            <a:off x="6312408" y="2377440"/>
            <a:ext cx="5120640" cy="3520440"/>
          </a:xfrm>
          <a:prstGeom prst="rect">
            <a:avLst/>
          </a:prstGeom>
          <a:noFill/>
          <a:ln/>
        </p:spPr>
        <p:txBody>
          <a:bodyPr wrap="square" lIns="0" tIns="0" rIns="0" bIns="0" rtlCol="0" anchor="t"/>
          <a:lstStyle/>
          <a:p>
            <a:pPr marL="342900" indent="-342900">
              <a:lnSpc>
                <a:spcPct val="120000"/>
              </a:lnSpc>
              <a:spcAft>
                <a:spcPts val="1400"/>
              </a:spcAft>
              <a:buSzPct val="100000"/>
              <a:buChar char="•"/>
            </a:pPr>
            <a:r>
              <a:rPr lang="en-US" sz="1600" dirty="0">
                <a:solidFill>
                  <a:schemeClr val="tx1"/>
                </a:solidFill>
              </a:rPr>
              <a:t>First point</a:t>
            </a:r>
            <a:endParaRPr lang="en-US" sz="1600" dirty="0"/>
          </a:p>
          <a:p>
            <a:pPr marL="342900" indent="-342900">
              <a:lnSpc>
                <a:spcPct val="120000"/>
              </a:lnSpc>
              <a:spcAft>
                <a:spcPts val="1400"/>
              </a:spcAft>
              <a:buSzPct val="100000"/>
              <a:buChar char="•"/>
            </a:pPr>
            <a:r>
              <a:rPr lang="en-US" sz="1600" dirty="0">
                <a:solidFill>
                  <a:schemeClr val="tx1"/>
                </a:solidFill>
              </a:rPr>
              <a:t>Second point</a:t>
            </a:r>
            <a:endParaRPr lang="en-US" sz="1600" dirty="0"/>
          </a:p>
          <a:p>
            <a:pPr marL="342900" indent="-342900">
              <a:lnSpc>
                <a:spcPct val="120000"/>
              </a:lnSpc>
              <a:spcAft>
                <a:spcPts val="1400"/>
              </a:spcAft>
              <a:buSzPct val="100000"/>
              <a:buChar char="•"/>
            </a:pPr>
            <a:r>
              <a:rPr lang="en-US" sz="1600" dirty="0">
                <a:solidFill>
                  <a:schemeClr val="tx1"/>
                </a:solidFill>
              </a:rPr>
              <a:t>Third point</a:t>
            </a:r>
            <a:endParaRPr lang="en-US" sz="1600" dirty="0"/>
          </a:p>
        </p:txBody>
      </p:sp>
      <p:sp>
        <p:nvSpPr>
          <p:cNvPr id="7" name="Text 0"/>
          <p:cNvSpPr/>
          <p:nvPr>
            <p:ph idx="106" type="body" hasCustomPrompt="1"/>
          </p:nvPr>
        </p:nvSpPr>
        <p:spPr>
          <a:xfrm>
            <a:off x="6400800" y="6144768"/>
            <a:ext cx="4114800" cy="365760"/>
          </a:xfrm>
          <a:prstGeom prst="rect">
            <a:avLst/>
          </a:prstGeom>
          <a:noFill/>
          <a:ln/>
        </p:spPr>
        <p:txBody>
          <a:bodyPr wrap="square" lIns="0" tIns="0" rIns="0" bIns="0" rtlCol="0" anchor="ctr"/>
          <a:lstStyle/>
          <a:p>
            <a:pPr algn="r" indent="0" marL="0">
              <a:buNone/>
            </a:pPr>
            <a:r>
              <a:rPr lang="en-US" sz="1200" spc="200" kern="0" dirty="0">
                <a:solidFill>
                  <a:schemeClr val="tx2"/>
                </a:solidFill>
              </a:rPr>
              <a:t>SECTION 01</a:t>
            </a:r>
            <a:endParaRPr lang="en-US" sz="1200" dirty="0"/>
          </a:p>
        </p:txBody>
      </p:sp>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762000" y="548640"/>
            <a:ext cx="10667695" cy="1005840"/>
          </a:xfrm>
          <a:prstGeom prst="rect">
            <a:avLst/>
          </a:prstGeom>
          <a:noFill/>
          <a:ln/>
        </p:spPr>
        <p:txBody>
          <a:bodyPr wrap="square" lIns="0" tIns="0" rIns="0" bIns="0" rtlCol="0" anchor="t"/>
          <a:lstStyle/>
          <a:p>
            <a:pPr indent="0" marL="0">
              <a:buNone/>
            </a:pPr>
            <a:r>
              <a:rPr lang="en-US" sz="2800" b="1" spc="-30" kern="0" dirty="0">
                <a:solidFill>
                  <a:schemeClr val="accent1"/>
                </a:solidFill>
              </a:rPr>
              <a:t>One Chart, One Takeaway</a:t>
            </a:r>
            <a:endParaRPr lang="en-US" sz="2800" dirty="0"/>
          </a:p>
        </p:txBody>
      </p:sp>
      <p:graphicFrame>
        <p:nvGraphicFramePr>
          <p:cNvPr id="3" name="Chart 0" descr=""/>
          <p:cNvGraphicFramePr/>
          <p:nvPr>
            <p:ph idx="101" type="chart" hasCustomPrompt="1"/>
          </p:nvPr>
        </p:nvGraphicFramePr>
        <p:xfrm>
          <a:off x="762000" y="1645920"/>
          <a:ext cx="6858000" cy="4023360"/>
        </p:xfrm>
        <a:graphic xmlns:a="http://schemas.openxmlformats.org/drawingml/2006/main">
          <a:graphicData uri="http://schemas.openxmlformats.org/drawingml/2006/chart">
            <c:chart xmlns:c="http://schemas.openxmlformats.org/drawingml/2006/chart" r:id="rId1"/>
          </a:graphicData>
        </a:graphic>
      </p:graphicFrame>
      <p:sp>
        <p:nvSpPr>
          <p:cNvPr id="4" name="Text 0"/>
          <p:cNvSpPr/>
          <p:nvPr>
            <p:ph idx="102" type="body" hasCustomPrompt="1"/>
          </p:nvPr>
        </p:nvSpPr>
        <p:spPr>
          <a:xfrm>
            <a:off x="8138160" y="2286000"/>
            <a:ext cx="3291840" cy="2377440"/>
          </a:xfrm>
          <a:prstGeom prst="rect">
            <a:avLst/>
          </a:prstGeom>
          <a:noFill/>
          <a:ln/>
        </p:spPr>
        <p:txBody>
          <a:bodyPr wrap="square" lIns="0" tIns="0" rIns="0" bIns="0" rtlCol="0" anchor="t"/>
          <a:lstStyle/>
          <a:p>
            <a:pPr indent="0" marL="0">
              <a:buNone/>
            </a:pPr>
            <a:r>
              <a:rPr lang="en-US" sz="2000" dirty="0">
                <a:solidFill>
                  <a:schemeClr val="accent1"/>
                </a:solidFill>
              </a:rPr>
              <a:t>Write the takeaway here in one sentence. The Yellow bar is the one the slide is about.</a:t>
            </a:r>
            <a:endParaRPr lang="en-US" sz="2000" dirty="0"/>
          </a:p>
        </p:txBody>
      </p:sp>
      <p:sp>
        <p:nvSpPr>
          <p:cNvPr id="5" name="Text 0"/>
          <p:cNvSpPr/>
          <p:nvPr>
            <p:ph idx="103" type="body" hasCustomPrompt="1"/>
          </p:nvPr>
        </p:nvSpPr>
        <p:spPr>
          <a:xfrm>
            <a:off x="762000" y="5742432"/>
            <a:ext cx="6858000" cy="365760"/>
          </a:xfrm>
          <a:prstGeom prst="rect">
            <a:avLst/>
          </a:prstGeom>
          <a:noFill/>
          <a:ln/>
        </p:spPr>
        <p:txBody>
          <a:bodyPr wrap="square" lIns="0" tIns="0" rIns="0" bIns="0" rtlCol="0" anchor="ctr"/>
          <a:lstStyle/>
          <a:p>
            <a:pPr indent="0" marL="0">
              <a:buNone/>
            </a:pPr>
            <a:r>
              <a:rPr lang="en-US" sz="1200" dirty="0">
                <a:solidFill>
                  <a:srgbClr val="5C6E85"/>
                </a:solidFill>
              </a:rPr>
              <a:t>Source: name the source and period. Sample data.</a:t>
            </a:r>
            <a:endParaRPr lang="en-US" sz="1200" dirty="0"/>
          </a:p>
        </p:txBody>
      </p:sp>
      <p:sp>
        <p:nvSpPr>
          <p:cNvPr id="6" name="Text 0"/>
          <p:cNvSpPr/>
          <p:nvPr>
            <p:ph idx="105" type="body" hasCustomPrompt="1"/>
          </p:nvPr>
        </p:nvSpPr>
        <p:spPr>
          <a:xfrm>
            <a:off x="6400800" y="6144768"/>
            <a:ext cx="4114800" cy="365760"/>
          </a:xfrm>
          <a:prstGeom prst="rect">
            <a:avLst/>
          </a:prstGeom>
          <a:noFill/>
          <a:ln/>
        </p:spPr>
        <p:txBody>
          <a:bodyPr wrap="square" lIns="0" tIns="0" rIns="0" bIns="0" rtlCol="0" anchor="ctr"/>
          <a:lstStyle/>
          <a:p>
            <a:pPr algn="r" indent="0" marL="0">
              <a:buNone/>
            </a:pPr>
            <a:r>
              <a:rPr lang="en-US" sz="1200" spc="200" kern="0" dirty="0">
                <a:solidFill>
                  <a:schemeClr val="tx2"/>
                </a:solidFill>
              </a:rPr>
              <a:t>SECTION 02</a:t>
            </a:r>
            <a:endParaRPr lang="en-US" sz="1200" dirty="0"/>
          </a:p>
        </p:txBody>
      </p:sp>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762000" y="548640"/>
            <a:ext cx="10667695" cy="1005840"/>
          </a:xfrm>
          <a:prstGeom prst="rect">
            <a:avLst/>
          </a:prstGeom>
          <a:noFill/>
          <a:ln/>
        </p:spPr>
        <p:txBody>
          <a:bodyPr wrap="square" lIns="0" tIns="0" rIns="0" bIns="0" rtlCol="0" anchor="t"/>
          <a:lstStyle/>
          <a:p>
            <a:pPr indent="0" marL="0">
              <a:buNone/>
            </a:pPr>
            <a:r>
              <a:rPr lang="en-US" sz="2800" b="1" spc="-30" kern="0" dirty="0">
                <a:solidFill>
                  <a:schemeClr val="accent1"/>
                </a:solidFill>
              </a:rPr>
              <a:t>One Number Per Slide</a:t>
            </a:r>
            <a:endParaRPr lang="en-US" sz="2800" dirty="0"/>
          </a:p>
        </p:txBody>
      </p:sp>
      <p:sp>
        <p:nvSpPr>
          <p:cNvPr id="3" name="Text 1"/>
          <p:cNvSpPr/>
          <p:nvPr>
            <p:ph idx="102" type="body" hasCustomPrompt="1"/>
          </p:nvPr>
        </p:nvSpPr>
        <p:spPr>
          <a:xfrm>
            <a:off x="1036320" y="2286000"/>
            <a:ext cx="3291840" cy="1371600"/>
          </a:xfrm>
          <a:prstGeom prst="rect">
            <a:avLst/>
          </a:prstGeom>
          <a:noFill/>
          <a:ln/>
        </p:spPr>
        <p:txBody>
          <a:bodyPr wrap="square" lIns="0" tIns="0" rIns="0" bIns="0" rtlCol="0" anchor="ctr"/>
          <a:lstStyle/>
          <a:p>
            <a:pPr algn="ctr" indent="0" marL="0">
              <a:buNone/>
            </a:pPr>
            <a:r>
              <a:rPr lang="en-US" sz="7200" b="1" spc="-200" kern="0" dirty="0">
                <a:solidFill>
                  <a:schemeClr val="bg1"/>
                </a:solidFill>
              </a:rPr>
              <a:t>72%</a:t>
            </a:r>
            <a:endParaRPr lang="en-US" sz="7200" dirty="0"/>
          </a:p>
        </p:txBody>
      </p:sp>
      <p:sp>
        <p:nvSpPr>
          <p:cNvPr id="4" name="Text 1"/>
          <p:cNvSpPr/>
          <p:nvPr>
            <p:ph idx="103" type="body" hasCustomPrompt="1"/>
          </p:nvPr>
        </p:nvSpPr>
        <p:spPr>
          <a:xfrm>
            <a:off x="1173480" y="3703320"/>
            <a:ext cx="3017520" cy="1005840"/>
          </a:xfrm>
          <a:prstGeom prst="rect">
            <a:avLst/>
          </a:prstGeom>
          <a:noFill/>
          <a:ln/>
        </p:spPr>
        <p:txBody>
          <a:bodyPr wrap="square" lIns="0" tIns="0" rIns="0" bIns="0" rtlCol="0" anchor="t"/>
          <a:lstStyle/>
          <a:p>
            <a:pPr algn="ctr" indent="0" marL="0">
              <a:buNone/>
            </a:pPr>
            <a:r>
              <a:rPr lang="en-US" sz="1600" dirty="0">
                <a:solidFill>
                  <a:schemeClr val="bg1"/>
                </a:solidFill>
              </a:rPr>
              <a:t>sample figure: what it measures</a:t>
            </a:r>
            <a:endParaRPr lang="en-US" sz="1600" dirty="0"/>
          </a:p>
        </p:txBody>
      </p:sp>
      <p:sp>
        <p:nvSpPr>
          <p:cNvPr id="5" name="Text 1"/>
          <p:cNvSpPr/>
          <p:nvPr>
            <p:ph idx="104" type="body" hasCustomPrompt="1"/>
          </p:nvPr>
        </p:nvSpPr>
        <p:spPr>
          <a:xfrm>
            <a:off x="5394960" y="2194560"/>
            <a:ext cx="6035040" cy="2651760"/>
          </a:xfrm>
          <a:prstGeom prst="rect">
            <a:avLst/>
          </a:prstGeom>
          <a:noFill/>
          <a:ln/>
        </p:spPr>
        <p:txBody>
          <a:bodyPr wrap="square" lIns="0" tIns="0" rIns="0" bIns="0" rtlCol="0" anchor="t"/>
          <a:lstStyle/>
          <a:p>
            <a:pPr indent="0" marL="0">
              <a:buNone/>
            </a:pPr>
            <a:r>
              <a:rPr lang="en-US" sz="2000" dirty="0">
                <a:solidFill>
                  <a:schemeClr val="tx2"/>
                </a:solidFill>
              </a:rPr>
              <a:t>Say what the number means in a sentence or two, and why it matters to the people in the room.</a:t>
            </a:r>
            <a:endParaRPr lang="en-US" sz="2000" dirty="0"/>
          </a:p>
        </p:txBody>
      </p:sp>
      <p:sp>
        <p:nvSpPr>
          <p:cNvPr id="6" name="Text 1"/>
          <p:cNvSpPr/>
          <p:nvPr>
            <p:ph idx="106" type="body" hasCustomPrompt="1"/>
          </p:nvPr>
        </p:nvSpPr>
        <p:spPr>
          <a:xfrm>
            <a:off x="6400800" y="6144768"/>
            <a:ext cx="4114800" cy="365760"/>
          </a:xfrm>
          <a:prstGeom prst="rect">
            <a:avLst/>
          </a:prstGeom>
          <a:noFill/>
          <a:ln/>
        </p:spPr>
        <p:txBody>
          <a:bodyPr wrap="square" lIns="0" tIns="0" rIns="0" bIns="0" rtlCol="0" anchor="ctr"/>
          <a:lstStyle/>
          <a:p>
            <a:pPr algn="r" indent="0" marL="0">
              <a:buNone/>
            </a:pPr>
            <a:r>
              <a:rPr lang="en-US" sz="1200" spc="200" kern="0" dirty="0">
                <a:solidFill>
                  <a:schemeClr val="tx2"/>
                </a:solidFill>
              </a:rPr>
              <a:t>SECTION 02</a:t>
            </a:r>
            <a:endParaRPr lang="en-US" sz="1200" dirty="0"/>
          </a:p>
        </p:txBody>
      </p:sp>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body" hasCustomPrompt="1"/>
          </p:nvPr>
        </p:nvSpPr>
        <p:spPr>
          <a:xfrm>
            <a:off x="762000" y="2331720"/>
            <a:ext cx="10667695" cy="1691640"/>
          </a:xfrm>
          <a:prstGeom prst="rect">
            <a:avLst/>
          </a:prstGeom>
          <a:noFill/>
          <a:ln/>
        </p:spPr>
        <p:txBody>
          <a:bodyPr wrap="square" lIns="0" tIns="0" rIns="0" bIns="0" rtlCol="0" anchor="b"/>
          <a:lstStyle/>
          <a:p>
            <a:pPr indent="0" marL="0">
              <a:buNone/>
            </a:pPr>
            <a:r>
              <a:rPr lang="en-US" sz="2800" i="1" spc="-30" kern="0" dirty="0">
                <a:solidFill>
                  <a:schemeClr val="tx2"/>
                </a:solidFill>
              </a:rPr>
              <a:t>“A quote sits in italic on the Yellow banner, two lines at most.”</a:t>
            </a:r>
            <a:endParaRPr lang="en-US" sz="2800" dirty="0"/>
          </a:p>
        </p:txBody>
      </p:sp>
      <p:sp>
        <p:nvSpPr>
          <p:cNvPr id="3" name="Text 1"/>
          <p:cNvSpPr/>
          <p:nvPr>
            <p:ph idx="102" type="body" hasCustomPrompt="1"/>
          </p:nvPr>
        </p:nvSpPr>
        <p:spPr>
          <a:xfrm>
            <a:off x="762000" y="4114800"/>
            <a:ext cx="10667695" cy="411480"/>
          </a:xfrm>
          <a:prstGeom prst="rect">
            <a:avLst/>
          </a:prstGeom>
          <a:noFill/>
          <a:ln/>
        </p:spPr>
        <p:txBody>
          <a:bodyPr wrap="square" lIns="0" tIns="0" rIns="0" bIns="0" rtlCol="0" anchor="t"/>
          <a:lstStyle/>
          <a:p>
            <a:pPr indent="0" marL="0">
              <a:buNone/>
            </a:pPr>
            <a:r>
              <a:rPr lang="en-US" sz="1400" b="1" dirty="0">
                <a:solidFill>
                  <a:schemeClr val="tx2"/>
                </a:solidFill>
              </a:rPr>
              <a:t>Name Surname, Title</a:t>
            </a:r>
            <a:endParaRPr lang="en-US" sz="1400" dirty="0"/>
          </a:p>
        </p:txBody>
      </p:sp>
      <p:sp>
        <p:nvSpPr>
          <p:cNvPr id="4" name="Text 1"/>
          <p:cNvSpPr/>
          <p:nvPr>
            <p:ph idx="104" type="body" hasCustomPrompt="1"/>
          </p:nvPr>
        </p:nvSpPr>
        <p:spPr>
          <a:xfrm>
            <a:off x="6400800" y="6144768"/>
            <a:ext cx="4114800" cy="365760"/>
          </a:xfrm>
          <a:prstGeom prst="rect">
            <a:avLst/>
          </a:prstGeom>
          <a:noFill/>
          <a:ln/>
        </p:spPr>
        <p:txBody>
          <a:bodyPr wrap="square" lIns="0" tIns="0" rIns="0" bIns="0" rtlCol="0" anchor="ctr"/>
          <a:lstStyle/>
          <a:p>
            <a:pPr algn="r" indent="0" marL="0">
              <a:buNone/>
            </a:pPr>
            <a:r>
              <a:rPr lang="en-US" sz="1200" spc="200" kern="0" dirty="0">
                <a:solidFill>
                  <a:schemeClr val="tx2"/>
                </a:solidFill>
              </a:rPr>
              <a:t>SECTION 02</a:t>
            </a:r>
            <a:endParaRPr lang="en-US" sz="1200" dirty="0"/>
          </a:p>
        </p:txBody>
      </p:sp>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762000" y="548640"/>
            <a:ext cx="10667695" cy="1005840"/>
          </a:xfrm>
          <a:prstGeom prst="rect">
            <a:avLst/>
          </a:prstGeom>
          <a:noFill/>
          <a:ln/>
        </p:spPr>
        <p:txBody>
          <a:bodyPr wrap="square" lIns="0" tIns="0" rIns="0" bIns="0" rtlCol="0" anchor="t"/>
          <a:lstStyle/>
          <a:p>
            <a:pPr indent="0" marL="0">
              <a:buNone/>
            </a:pPr>
            <a:r>
              <a:rPr lang="en-US" sz="2800" b="1" spc="-30" kern="0" dirty="0">
                <a:solidFill>
                  <a:schemeClr val="accent1"/>
                </a:solidFill>
              </a:rPr>
              <a:t>Photos Sit in a Rounded Frame</a:t>
            </a:r>
            <a:endParaRPr lang="en-US" sz="2800" dirty="0"/>
          </a:p>
        </p:txBody>
      </p:sp>
      <p:sp>
        <p:nvSpPr>
          <p:cNvPr id="3" name="Text 0"/>
          <p:cNvSpPr/>
          <p:nvPr>
            <p:ph idx="101" type="body" hasCustomPrompt="1"/>
          </p:nvPr>
        </p:nvSpPr>
        <p:spPr>
          <a:xfrm>
            <a:off x="762000" y="1783080"/>
            <a:ext cx="5303520" cy="4114800"/>
          </a:xfrm>
          <a:prstGeom prst="rect">
            <a:avLst/>
          </a:prstGeom>
          <a:noFill/>
          <a:ln/>
        </p:spPr>
        <p:txBody>
          <a:bodyPr wrap="square" lIns="0" tIns="0" rIns="0" bIns="0" rtlCol="0" anchor="t"/>
          <a:lstStyle/>
          <a:p>
            <a:pPr indent="0" marL="0">
              <a:lnSpc>
                <a:spcPct val="120000"/>
              </a:lnSpc>
              <a:spcAft>
                <a:spcPts val="1400"/>
              </a:spcAft>
              <a:buNone/>
            </a:pPr>
            <a:r>
              <a:rPr lang="en-US" sz="1600" dirty="0">
                <a:solidFill>
                  <a:schemeClr val="tx1"/>
                </a:solidFill>
              </a:rPr>
              <a:t>Photos go inside a rounded rectangle or a circle crop, never as a slide background. Click the icon in the frame to add one.</a:t>
            </a:r>
            <a:endParaRPr lang="en-US" sz="1600" dirty="0"/>
          </a:p>
        </p:txBody>
      </p:sp>
      <p:sp>
        <p:nvSpPr>
          <p:cNvPr id="4" name="Text 0"/>
          <p:cNvSpPr/>
          <p:nvPr>
            <p:ph idx="104" type="body" hasCustomPrompt="1"/>
          </p:nvPr>
        </p:nvSpPr>
        <p:spPr>
          <a:xfrm>
            <a:off x="6400800" y="6144768"/>
            <a:ext cx="4114800" cy="365760"/>
          </a:xfrm>
          <a:prstGeom prst="rect">
            <a:avLst/>
          </a:prstGeom>
          <a:noFill/>
          <a:ln/>
        </p:spPr>
        <p:txBody>
          <a:bodyPr wrap="square" lIns="0" tIns="0" rIns="0" bIns="0" rtlCol="0" anchor="ctr"/>
          <a:lstStyle/>
          <a:p>
            <a:pPr algn="r" indent="0" marL="0">
              <a:buNone/>
            </a:pPr>
            <a:r>
              <a:rPr lang="en-US" sz="1200" spc="200" kern="0" dirty="0">
                <a:solidFill>
                  <a:schemeClr val="tx2"/>
                </a:solidFill>
              </a:rPr>
              <a:t>SECTION 03</a:t>
            </a:r>
            <a:endParaRPr lang="en-US" sz="1200" dirty="0"/>
          </a:p>
        </p:txBody>
      </p:sp>
      <p:sp>
        <p:nvSpPr>
          <p:cNvPr id="5" name="Text 0"/>
          <p:cNvSpPr/>
          <p:nvPr>
            <p:ph idx="102" hasCustomPrompt="1"/>
          </p:nvPr>
        </p:nvSpPr>
        <p:spPr>
          <a:xfrm>
            <a:off x="6766560" y="548640"/>
            <a:ext cx="4663440" cy="5166360"/>
          </a:xfrm>
          <a:prstGeom prst="rect">
            <a:avLst/>
          </a:prstGeom>
          <a:noFill/>
          <a:ln/>
        </p:spPr>
        <p:txBody>
          <a:bodyPr wrap="square" lIns="0" tIns="0" rIns="0" bIns="0" rtlCol="0"/>
          <a:lstStyle/>
          <a:p>
            <a:pPr indent="0" marL="0">
              <a:buNone/>
            </a:pPr>
            <a:endParaRPr lang="en-US" dirty="0"/>
          </a:p>
        </p:txBody>
      </p:sp>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body" hasCustomPrompt="1"/>
          </p:nvPr>
        </p:nvSpPr>
        <p:spPr>
          <a:xfrm>
            <a:off x="762000" y="1280160"/>
            <a:ext cx="4114800" cy="4114800"/>
          </a:xfrm>
          <a:prstGeom prst="rect">
            <a:avLst/>
          </a:prstGeom>
          <a:noFill/>
          <a:ln/>
        </p:spPr>
        <p:txBody>
          <a:bodyPr wrap="square" lIns="0" tIns="0" rIns="0" bIns="0" rtlCol="0" anchor="ctr"/>
          <a:lstStyle/>
          <a:p>
            <a:pPr indent="0" marL="0">
              <a:buNone/>
            </a:pPr>
            <a:r>
              <a:rPr lang="en-US" sz="28000" b="1" spc="-600" kern="0" dirty="0">
                <a:solidFill>
                  <a:schemeClr val="accent1"/>
                </a:solidFill>
              </a:rPr>
              <a:t>2</a:t>
            </a:r>
            <a:endParaRPr lang="en-US" sz="28000" dirty="0"/>
          </a:p>
        </p:txBody>
      </p:sp>
      <p:sp>
        <p:nvSpPr>
          <p:cNvPr id="3" name="Text 1"/>
          <p:cNvSpPr/>
          <p:nvPr>
            <p:ph idx="102" type="title" hasCustomPrompt="1"/>
          </p:nvPr>
        </p:nvSpPr>
        <p:spPr>
          <a:xfrm>
            <a:off x="6858000" y="2697480"/>
            <a:ext cx="4572000" cy="1463040"/>
          </a:xfrm>
          <a:prstGeom prst="rect">
            <a:avLst/>
          </a:prstGeom>
          <a:noFill/>
          <a:ln/>
        </p:spPr>
        <p:txBody>
          <a:bodyPr wrap="square" lIns="0" tIns="0" rIns="0" bIns="0" rtlCol="0" anchor="ctr"/>
          <a:lstStyle/>
          <a:p>
            <a:pPr algn="r" indent="0" marL="0">
              <a:buNone/>
            </a:pPr>
            <a:r>
              <a:rPr lang="en-US" sz="4000" b="1" spc="-80" kern="0" dirty="0">
                <a:solidFill>
                  <a:schemeClr val="bg1"/>
                </a:solidFill>
              </a:rPr>
              <a:t>Audience and </a:t>
            </a:r>
            <a:pPr algn="r" indent="0" marL="0">
              <a:buNone/>
            </a:pPr>
            <a:r>
              <a:rPr lang="en-US" sz="4000" b="1" spc="-80" kern="0" dirty="0">
                <a:solidFill>
                  <a:srgbClr val="FFCF00"/>
                </a:solidFill>
              </a:rPr>
              <a:t>reach</a:t>
            </a:r>
            <a:endParaRPr lang="en-US" sz="4000" dirty="0"/>
          </a:p>
        </p:txBody>
      </p:sp>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bg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762000" y="548640"/>
            <a:ext cx="10667695" cy="1005840"/>
          </a:xfrm>
          <a:prstGeom prst="rect">
            <a:avLst/>
          </a:prstGeom>
          <a:noFill/>
          <a:ln/>
        </p:spPr>
        <p:txBody>
          <a:bodyPr wrap="square" lIns="0" tIns="0" rIns="0" bIns="0" rtlCol="0" anchor="t"/>
          <a:lstStyle/>
          <a:p>
            <a:pPr indent="0" marL="0">
              <a:buNone/>
            </a:pPr>
            <a:r>
              <a:rPr lang="en-US" sz="2800" b="1" spc="-30" kern="0" dirty="0">
                <a:solidFill>
                  <a:schemeClr val="accent1"/>
                </a:solidFill>
              </a:rPr>
              <a:t>Brand Colors in This Template</a:t>
            </a:r>
            <a:endParaRPr lang="en-US" sz="2800" dirty="0"/>
          </a:p>
        </p:txBody>
      </p:sp>
      <p:sp>
        <p:nvSpPr>
          <p:cNvPr id="3" name="PBS Blue swatch"/>
          <p:cNvSpPr/>
          <p:nvPr/>
        </p:nvSpPr>
        <p:spPr>
          <a:xfrm>
            <a:off x="762000" y="1691640"/>
            <a:ext cx="822960" cy="548640"/>
          </a:xfrm>
          <a:prstGeom prst="roundRect">
            <a:avLst>
              <a:gd name="adj" fmla="val 13833"/>
            </a:avLst>
          </a:prstGeom>
          <a:solidFill>
            <a:srgbClr val="2638C4"/>
          </a:solidFill>
          <a:ln/>
        </p:spPr>
      </p:sp>
      <p:sp>
        <p:nvSpPr>
          <p:cNvPr id="4" name="PBS Blue name"/>
          <p:cNvSpPr txBox="1"/>
          <p:nvPr/>
        </p:nvSpPr>
        <p:spPr>
          <a:xfrm>
            <a:off x="1722120" y="1673352"/>
            <a:ext cx="4297680" cy="292608"/>
          </a:xfrm>
          <a:prstGeom prst="rect">
            <a:avLst/>
          </a:prstGeom>
          <a:noFill/>
          <a:ln/>
        </p:spPr>
        <p:txBody>
          <a:bodyPr wrap="square" lIns="0" tIns="0" rIns="0" bIns="0" rtlCol="0" anchor="t"/>
          <a:lstStyle/>
          <a:p>
            <a:pPr indent="0" marL="0">
              <a:buNone/>
            </a:pPr>
            <a:r>
              <a:rPr lang="en-US" sz="1400" b="1" dirty="0">
                <a:solidFill>
                  <a:srgbClr val="0A145A"/>
                </a:solidFill>
              </a:rPr>
              <a:t>PBS Blue  </a:t>
            </a:r>
            <a:pPr indent="0" marL="0">
              <a:buNone/>
            </a:pPr>
            <a:r>
              <a:rPr lang="en-US" sz="1400" dirty="0">
                <a:solidFill>
                  <a:srgbClr val="0A145A"/>
                </a:solidFill>
              </a:rPr>
              <a:t>#2638C4</a:t>
            </a:r>
            <a:endParaRPr lang="en-US" sz="1400" dirty="0"/>
          </a:p>
        </p:txBody>
      </p:sp>
      <p:sp>
        <p:nvSpPr>
          <p:cNvPr id="5" name="PBS Blue use"/>
          <p:cNvSpPr txBox="1"/>
          <p:nvPr/>
        </p:nvSpPr>
        <p:spPr>
          <a:xfrm>
            <a:off x="1722120" y="1947672"/>
            <a:ext cx="4297680" cy="292608"/>
          </a:xfrm>
          <a:prstGeom prst="rect">
            <a:avLst/>
          </a:prstGeom>
          <a:noFill/>
          <a:ln/>
        </p:spPr>
        <p:txBody>
          <a:bodyPr wrap="square" lIns="0" tIns="0" rIns="0" bIns="0" rtlCol="0" anchor="t"/>
          <a:lstStyle/>
          <a:p>
            <a:pPr indent="0" marL="0">
              <a:buNone/>
            </a:pPr>
            <a:r>
              <a:rPr lang="en-US" sz="1200" dirty="0">
                <a:solidFill>
                  <a:srgbClr val="5C6E85"/>
                </a:solidFill>
              </a:rPr>
              <a:t>Headings, links, chart series 1</a:t>
            </a:r>
            <a:endParaRPr lang="en-US" sz="1200" dirty="0"/>
          </a:p>
        </p:txBody>
      </p:sp>
      <p:sp>
        <p:nvSpPr>
          <p:cNvPr id="6" name="Navy swatch"/>
          <p:cNvSpPr/>
          <p:nvPr/>
        </p:nvSpPr>
        <p:spPr>
          <a:xfrm>
            <a:off x="6156960" y="1691640"/>
            <a:ext cx="822960" cy="548640"/>
          </a:xfrm>
          <a:prstGeom prst="roundRect">
            <a:avLst>
              <a:gd name="adj" fmla="val 13833"/>
            </a:avLst>
          </a:prstGeom>
          <a:solidFill>
            <a:srgbClr val="0A145A"/>
          </a:solidFill>
          <a:ln/>
        </p:spPr>
      </p:sp>
      <p:sp>
        <p:nvSpPr>
          <p:cNvPr id="7" name="Navy name"/>
          <p:cNvSpPr txBox="1"/>
          <p:nvPr/>
        </p:nvSpPr>
        <p:spPr>
          <a:xfrm>
            <a:off x="7117080" y="1673352"/>
            <a:ext cx="4297680" cy="292608"/>
          </a:xfrm>
          <a:prstGeom prst="rect">
            <a:avLst/>
          </a:prstGeom>
          <a:noFill/>
          <a:ln/>
        </p:spPr>
        <p:txBody>
          <a:bodyPr wrap="square" lIns="0" tIns="0" rIns="0" bIns="0" rtlCol="0" anchor="t"/>
          <a:lstStyle/>
          <a:p>
            <a:pPr indent="0" marL="0">
              <a:buNone/>
            </a:pPr>
            <a:r>
              <a:rPr lang="en-US" sz="1400" b="1" dirty="0">
                <a:solidFill>
                  <a:srgbClr val="0A145A"/>
                </a:solidFill>
              </a:rPr>
              <a:t>Navy  </a:t>
            </a:r>
            <a:pPr indent="0" marL="0">
              <a:buNone/>
            </a:pPr>
            <a:r>
              <a:rPr lang="en-US" sz="1400" dirty="0">
                <a:solidFill>
                  <a:srgbClr val="0A145A"/>
                </a:solidFill>
              </a:rPr>
              <a:t>#0A145A</a:t>
            </a:r>
            <a:endParaRPr lang="en-US" sz="1400" dirty="0"/>
          </a:p>
        </p:txBody>
      </p:sp>
      <p:sp>
        <p:nvSpPr>
          <p:cNvPr id="8" name="Navy use"/>
          <p:cNvSpPr txBox="1"/>
          <p:nvPr/>
        </p:nvSpPr>
        <p:spPr>
          <a:xfrm>
            <a:off x="7117080" y="1947672"/>
            <a:ext cx="4297680" cy="292608"/>
          </a:xfrm>
          <a:prstGeom prst="rect">
            <a:avLst/>
          </a:prstGeom>
          <a:noFill/>
          <a:ln/>
        </p:spPr>
        <p:txBody>
          <a:bodyPr wrap="square" lIns="0" tIns="0" rIns="0" bIns="0" rtlCol="0" anchor="t"/>
          <a:lstStyle/>
          <a:p>
            <a:pPr indent="0" marL="0">
              <a:buNone/>
            </a:pPr>
            <a:r>
              <a:rPr lang="en-US" sz="1200" dirty="0">
                <a:solidFill>
                  <a:srgbClr val="5C6E85"/>
                </a:solidFill>
              </a:rPr>
              <a:t>Title, section and closing slides</a:t>
            </a:r>
            <a:endParaRPr lang="en-US" sz="1200" dirty="0"/>
          </a:p>
        </p:txBody>
      </p:sp>
      <p:sp>
        <p:nvSpPr>
          <p:cNvPr id="9" name="Medium Blue swatch"/>
          <p:cNvSpPr/>
          <p:nvPr/>
        </p:nvSpPr>
        <p:spPr>
          <a:xfrm>
            <a:off x="762000" y="2468880"/>
            <a:ext cx="822960" cy="548640"/>
          </a:xfrm>
          <a:prstGeom prst="roundRect">
            <a:avLst>
              <a:gd name="adj" fmla="val 13833"/>
            </a:avLst>
          </a:prstGeom>
          <a:solidFill>
            <a:srgbClr val="0F1E8C"/>
          </a:solidFill>
          <a:ln/>
        </p:spPr>
      </p:sp>
      <p:sp>
        <p:nvSpPr>
          <p:cNvPr id="10" name="Medium Blue name"/>
          <p:cNvSpPr txBox="1"/>
          <p:nvPr/>
        </p:nvSpPr>
        <p:spPr>
          <a:xfrm>
            <a:off x="1722120" y="2450592"/>
            <a:ext cx="4297680" cy="292608"/>
          </a:xfrm>
          <a:prstGeom prst="rect">
            <a:avLst/>
          </a:prstGeom>
          <a:noFill/>
          <a:ln/>
        </p:spPr>
        <p:txBody>
          <a:bodyPr wrap="square" lIns="0" tIns="0" rIns="0" bIns="0" rtlCol="0" anchor="t"/>
          <a:lstStyle/>
          <a:p>
            <a:pPr indent="0" marL="0">
              <a:buNone/>
            </a:pPr>
            <a:r>
              <a:rPr lang="en-US" sz="1400" b="1" dirty="0">
                <a:solidFill>
                  <a:srgbClr val="0A145A"/>
                </a:solidFill>
              </a:rPr>
              <a:t>Medium Blue  </a:t>
            </a:r>
            <a:pPr indent="0" marL="0">
              <a:buNone/>
            </a:pPr>
            <a:r>
              <a:rPr lang="en-US" sz="1400" dirty="0">
                <a:solidFill>
                  <a:srgbClr val="0A145A"/>
                </a:solidFill>
              </a:rPr>
              <a:t>#0F1E8C</a:t>
            </a:r>
            <a:endParaRPr lang="en-US" sz="1400" dirty="0"/>
          </a:p>
        </p:txBody>
      </p:sp>
      <p:sp>
        <p:nvSpPr>
          <p:cNvPr id="11" name="Medium Blue use"/>
          <p:cNvSpPr txBox="1"/>
          <p:nvPr/>
        </p:nvSpPr>
        <p:spPr>
          <a:xfrm>
            <a:off x="1722120" y="2724912"/>
            <a:ext cx="4297680" cy="292608"/>
          </a:xfrm>
          <a:prstGeom prst="rect">
            <a:avLst/>
          </a:prstGeom>
          <a:noFill/>
          <a:ln/>
        </p:spPr>
        <p:txBody>
          <a:bodyPr wrap="square" lIns="0" tIns="0" rIns="0" bIns="0" rtlCol="0" anchor="t"/>
          <a:lstStyle/>
          <a:p>
            <a:pPr indent="0" marL="0">
              <a:buNone/>
            </a:pPr>
            <a:r>
              <a:rPr lang="en-US" sz="1200" dirty="0">
                <a:solidFill>
                  <a:srgbClr val="5C6E85"/>
                </a:solidFill>
              </a:rPr>
              <a:t>Alternative deck blue</a:t>
            </a:r>
            <a:endParaRPr lang="en-US" sz="1200" dirty="0"/>
          </a:p>
        </p:txBody>
      </p:sp>
      <p:sp>
        <p:nvSpPr>
          <p:cNvPr id="12" name="Light Blue swatch"/>
          <p:cNvSpPr/>
          <p:nvPr/>
        </p:nvSpPr>
        <p:spPr>
          <a:xfrm>
            <a:off x="6156960" y="2468880"/>
            <a:ext cx="822960" cy="548640"/>
          </a:xfrm>
          <a:prstGeom prst="roundRect">
            <a:avLst>
              <a:gd name="adj" fmla="val 13833"/>
            </a:avLst>
          </a:prstGeom>
          <a:solidFill>
            <a:srgbClr val="486CD8"/>
          </a:solidFill>
          <a:ln/>
        </p:spPr>
      </p:sp>
      <p:sp>
        <p:nvSpPr>
          <p:cNvPr id="13" name="Light Blue name"/>
          <p:cNvSpPr txBox="1"/>
          <p:nvPr/>
        </p:nvSpPr>
        <p:spPr>
          <a:xfrm>
            <a:off x="7117080" y="2450592"/>
            <a:ext cx="4297680" cy="292608"/>
          </a:xfrm>
          <a:prstGeom prst="rect">
            <a:avLst/>
          </a:prstGeom>
          <a:noFill/>
          <a:ln/>
        </p:spPr>
        <p:txBody>
          <a:bodyPr wrap="square" lIns="0" tIns="0" rIns="0" bIns="0" rtlCol="0" anchor="t"/>
          <a:lstStyle/>
          <a:p>
            <a:pPr indent="0" marL="0">
              <a:buNone/>
            </a:pPr>
            <a:r>
              <a:rPr lang="en-US" sz="1400" b="1" dirty="0">
                <a:solidFill>
                  <a:srgbClr val="0A145A"/>
                </a:solidFill>
              </a:rPr>
              <a:t>Light Blue  </a:t>
            </a:r>
            <a:pPr indent="0" marL="0">
              <a:buNone/>
            </a:pPr>
            <a:r>
              <a:rPr lang="en-US" sz="1400" dirty="0">
                <a:solidFill>
                  <a:srgbClr val="0A145A"/>
                </a:solidFill>
              </a:rPr>
              <a:t>#486CD8</a:t>
            </a:r>
            <a:endParaRPr lang="en-US" sz="1400" dirty="0"/>
          </a:p>
        </p:txBody>
      </p:sp>
      <p:sp>
        <p:nvSpPr>
          <p:cNvPr id="14" name="Light Blue use"/>
          <p:cNvSpPr txBox="1"/>
          <p:nvPr/>
        </p:nvSpPr>
        <p:spPr>
          <a:xfrm>
            <a:off x="7117080" y="2724912"/>
            <a:ext cx="4297680" cy="292608"/>
          </a:xfrm>
          <a:prstGeom prst="rect">
            <a:avLst/>
          </a:prstGeom>
          <a:noFill/>
          <a:ln/>
        </p:spPr>
        <p:txBody>
          <a:bodyPr wrap="square" lIns="0" tIns="0" rIns="0" bIns="0" rtlCol="0" anchor="t"/>
          <a:lstStyle/>
          <a:p>
            <a:pPr indent="0" marL="0">
              <a:buNone/>
            </a:pPr>
            <a:r>
              <a:rPr lang="en-US" sz="1200" dirty="0">
                <a:solidFill>
                  <a:srgbClr val="5C6E85"/>
                </a:solidFill>
              </a:rPr>
              <a:t>Chart series 4</a:t>
            </a:r>
            <a:endParaRPr lang="en-US" sz="1200" dirty="0"/>
          </a:p>
        </p:txBody>
      </p:sp>
      <p:sp>
        <p:nvSpPr>
          <p:cNvPr id="15" name="Yellow swatch"/>
          <p:cNvSpPr/>
          <p:nvPr/>
        </p:nvSpPr>
        <p:spPr>
          <a:xfrm>
            <a:off x="762000" y="3246120"/>
            <a:ext cx="822960" cy="548640"/>
          </a:xfrm>
          <a:prstGeom prst="roundRect">
            <a:avLst>
              <a:gd name="adj" fmla="val 13833"/>
            </a:avLst>
          </a:prstGeom>
          <a:solidFill>
            <a:srgbClr val="FFCF00"/>
          </a:solidFill>
          <a:ln/>
        </p:spPr>
      </p:sp>
      <p:sp>
        <p:nvSpPr>
          <p:cNvPr id="16" name="Yellow name"/>
          <p:cNvSpPr txBox="1"/>
          <p:nvPr/>
        </p:nvSpPr>
        <p:spPr>
          <a:xfrm>
            <a:off x="1722120" y="3227832"/>
            <a:ext cx="4297680" cy="292608"/>
          </a:xfrm>
          <a:prstGeom prst="rect">
            <a:avLst/>
          </a:prstGeom>
          <a:noFill/>
          <a:ln/>
        </p:spPr>
        <p:txBody>
          <a:bodyPr wrap="square" lIns="0" tIns="0" rIns="0" bIns="0" rtlCol="0" anchor="t"/>
          <a:lstStyle/>
          <a:p>
            <a:pPr indent="0" marL="0">
              <a:buNone/>
            </a:pPr>
            <a:r>
              <a:rPr lang="en-US" sz="1400" b="1" dirty="0">
                <a:solidFill>
                  <a:srgbClr val="0A145A"/>
                </a:solidFill>
              </a:rPr>
              <a:t>Yellow  </a:t>
            </a:r>
            <a:pPr indent="0" marL="0">
              <a:buNone/>
            </a:pPr>
            <a:r>
              <a:rPr lang="en-US" sz="1400" dirty="0">
                <a:solidFill>
                  <a:srgbClr val="0A145A"/>
                </a:solidFill>
              </a:rPr>
              <a:t>#FFCF00</a:t>
            </a:r>
            <a:endParaRPr lang="en-US" sz="1400" dirty="0"/>
          </a:p>
        </p:txBody>
      </p:sp>
      <p:sp>
        <p:nvSpPr>
          <p:cNvPr id="17" name="Yellow use"/>
          <p:cNvSpPr txBox="1"/>
          <p:nvPr/>
        </p:nvSpPr>
        <p:spPr>
          <a:xfrm>
            <a:off x="1722120" y="3502152"/>
            <a:ext cx="4297680" cy="292608"/>
          </a:xfrm>
          <a:prstGeom prst="rect">
            <a:avLst/>
          </a:prstGeom>
          <a:noFill/>
          <a:ln/>
        </p:spPr>
        <p:txBody>
          <a:bodyPr wrap="square" lIns="0" tIns="0" rIns="0" bIns="0" rtlCol="0" anchor="t"/>
          <a:lstStyle/>
          <a:p>
            <a:pPr indent="0" marL="0">
              <a:buNone/>
            </a:pPr>
            <a:r>
              <a:rPr lang="en-US" sz="1200" dirty="0">
                <a:solidFill>
                  <a:srgbClr val="5C6E85"/>
                </a:solidFill>
              </a:rPr>
              <a:t>The one accent: marker, bar, highlighted chart bar</a:t>
            </a:r>
            <a:endParaRPr lang="en-US" sz="1200" dirty="0"/>
          </a:p>
        </p:txBody>
      </p:sp>
      <p:sp>
        <p:nvSpPr>
          <p:cNvPr id="18" name="Teal swatch"/>
          <p:cNvSpPr/>
          <p:nvPr/>
        </p:nvSpPr>
        <p:spPr>
          <a:xfrm>
            <a:off x="6156960" y="3246120"/>
            <a:ext cx="822960" cy="548640"/>
          </a:xfrm>
          <a:prstGeom prst="roundRect">
            <a:avLst>
              <a:gd name="adj" fmla="val 13833"/>
            </a:avLst>
          </a:prstGeom>
          <a:solidFill>
            <a:srgbClr val="48D3CD"/>
          </a:solidFill>
          <a:ln/>
        </p:spPr>
      </p:sp>
      <p:sp>
        <p:nvSpPr>
          <p:cNvPr id="19" name="Teal name"/>
          <p:cNvSpPr txBox="1"/>
          <p:nvPr/>
        </p:nvSpPr>
        <p:spPr>
          <a:xfrm>
            <a:off x="7117080" y="3227832"/>
            <a:ext cx="4297680" cy="292608"/>
          </a:xfrm>
          <a:prstGeom prst="rect">
            <a:avLst/>
          </a:prstGeom>
          <a:noFill/>
          <a:ln/>
        </p:spPr>
        <p:txBody>
          <a:bodyPr wrap="square" lIns="0" tIns="0" rIns="0" bIns="0" rtlCol="0" anchor="t"/>
          <a:lstStyle/>
          <a:p>
            <a:pPr indent="0" marL="0">
              <a:buNone/>
            </a:pPr>
            <a:r>
              <a:rPr lang="en-US" sz="1400" b="1" dirty="0">
                <a:solidFill>
                  <a:srgbClr val="0A145A"/>
                </a:solidFill>
              </a:rPr>
              <a:t>Teal  </a:t>
            </a:r>
            <a:pPr indent="0" marL="0">
              <a:buNone/>
            </a:pPr>
            <a:r>
              <a:rPr lang="en-US" sz="1400" dirty="0">
                <a:solidFill>
                  <a:srgbClr val="0A145A"/>
                </a:solidFill>
              </a:rPr>
              <a:t>#48D3CD</a:t>
            </a:r>
            <a:endParaRPr lang="en-US" sz="1400" dirty="0"/>
          </a:p>
        </p:txBody>
      </p:sp>
      <p:sp>
        <p:nvSpPr>
          <p:cNvPr id="20" name="Teal use"/>
          <p:cNvSpPr txBox="1"/>
          <p:nvPr/>
        </p:nvSpPr>
        <p:spPr>
          <a:xfrm>
            <a:off x="7117080" y="3502152"/>
            <a:ext cx="4297680" cy="292608"/>
          </a:xfrm>
          <a:prstGeom prst="rect">
            <a:avLst/>
          </a:prstGeom>
          <a:noFill/>
          <a:ln/>
        </p:spPr>
        <p:txBody>
          <a:bodyPr wrap="square" lIns="0" tIns="0" rIns="0" bIns="0" rtlCol="0" anchor="t"/>
          <a:lstStyle/>
          <a:p>
            <a:pPr indent="0" marL="0">
              <a:buNone/>
            </a:pPr>
            <a:r>
              <a:rPr lang="en-US" sz="1200" dirty="0">
                <a:solidFill>
                  <a:srgbClr val="5C6E85"/>
                </a:solidFill>
              </a:rPr>
              <a:t>Alternative accent (one per deck)</a:t>
            </a:r>
            <a:endParaRPr lang="en-US" sz="1200" dirty="0"/>
          </a:p>
        </p:txBody>
      </p:sp>
      <p:sp>
        <p:nvSpPr>
          <p:cNvPr id="21" name="Coral swatch"/>
          <p:cNvSpPr/>
          <p:nvPr/>
        </p:nvSpPr>
        <p:spPr>
          <a:xfrm>
            <a:off x="762000" y="4023360"/>
            <a:ext cx="822960" cy="548640"/>
          </a:xfrm>
          <a:prstGeom prst="roundRect">
            <a:avLst>
              <a:gd name="adj" fmla="val 13833"/>
            </a:avLst>
          </a:prstGeom>
          <a:solidFill>
            <a:srgbClr val="FE704E"/>
          </a:solidFill>
          <a:ln/>
        </p:spPr>
      </p:sp>
      <p:sp>
        <p:nvSpPr>
          <p:cNvPr id="22" name="Coral name"/>
          <p:cNvSpPr txBox="1"/>
          <p:nvPr/>
        </p:nvSpPr>
        <p:spPr>
          <a:xfrm>
            <a:off x="1722120" y="4005072"/>
            <a:ext cx="4297680" cy="292608"/>
          </a:xfrm>
          <a:prstGeom prst="rect">
            <a:avLst/>
          </a:prstGeom>
          <a:noFill/>
          <a:ln/>
        </p:spPr>
        <p:txBody>
          <a:bodyPr wrap="square" lIns="0" tIns="0" rIns="0" bIns="0" rtlCol="0" anchor="t"/>
          <a:lstStyle/>
          <a:p>
            <a:pPr indent="0" marL="0">
              <a:buNone/>
            </a:pPr>
            <a:r>
              <a:rPr lang="en-US" sz="1400" b="1" dirty="0">
                <a:solidFill>
                  <a:srgbClr val="0A145A"/>
                </a:solidFill>
              </a:rPr>
              <a:t>Coral  </a:t>
            </a:r>
            <a:pPr indent="0" marL="0">
              <a:buNone/>
            </a:pPr>
            <a:r>
              <a:rPr lang="en-US" sz="1400" dirty="0">
                <a:solidFill>
                  <a:srgbClr val="0A145A"/>
                </a:solidFill>
              </a:rPr>
              <a:t>#FE704E</a:t>
            </a:r>
            <a:endParaRPr lang="en-US" sz="1400" dirty="0"/>
          </a:p>
        </p:txBody>
      </p:sp>
      <p:sp>
        <p:nvSpPr>
          <p:cNvPr id="23" name="Coral use"/>
          <p:cNvSpPr txBox="1"/>
          <p:nvPr/>
        </p:nvSpPr>
        <p:spPr>
          <a:xfrm>
            <a:off x="1722120" y="4279392"/>
            <a:ext cx="4297680" cy="292608"/>
          </a:xfrm>
          <a:prstGeom prst="rect">
            <a:avLst/>
          </a:prstGeom>
          <a:noFill/>
          <a:ln/>
        </p:spPr>
        <p:txBody>
          <a:bodyPr wrap="square" lIns="0" tIns="0" rIns="0" bIns="0" rtlCol="0" anchor="t"/>
          <a:lstStyle/>
          <a:p>
            <a:pPr indent="0" marL="0">
              <a:buNone/>
            </a:pPr>
            <a:r>
              <a:rPr lang="en-US" sz="1200" dirty="0">
                <a:solidFill>
                  <a:srgbClr val="5C6E85"/>
                </a:solidFill>
              </a:rPr>
              <a:t>Chart series 2, or alternative accent</a:t>
            </a:r>
            <a:endParaRPr lang="en-US" sz="1200" dirty="0"/>
          </a:p>
        </p:txBody>
      </p:sp>
      <p:sp>
        <p:nvSpPr>
          <p:cNvPr id="24" name="Green swatch"/>
          <p:cNvSpPr/>
          <p:nvPr/>
        </p:nvSpPr>
        <p:spPr>
          <a:xfrm>
            <a:off x="6156960" y="4023360"/>
            <a:ext cx="822960" cy="548640"/>
          </a:xfrm>
          <a:prstGeom prst="roundRect">
            <a:avLst>
              <a:gd name="adj" fmla="val 13833"/>
            </a:avLst>
          </a:prstGeom>
          <a:solidFill>
            <a:srgbClr val="087B45"/>
          </a:solidFill>
          <a:ln/>
        </p:spPr>
      </p:sp>
      <p:sp>
        <p:nvSpPr>
          <p:cNvPr id="25" name="Green name"/>
          <p:cNvSpPr txBox="1"/>
          <p:nvPr/>
        </p:nvSpPr>
        <p:spPr>
          <a:xfrm>
            <a:off x="7117080" y="4005072"/>
            <a:ext cx="4297680" cy="292608"/>
          </a:xfrm>
          <a:prstGeom prst="rect">
            <a:avLst/>
          </a:prstGeom>
          <a:noFill/>
          <a:ln/>
        </p:spPr>
        <p:txBody>
          <a:bodyPr wrap="square" lIns="0" tIns="0" rIns="0" bIns="0" rtlCol="0" anchor="t"/>
          <a:lstStyle/>
          <a:p>
            <a:pPr indent="0" marL="0">
              <a:buNone/>
            </a:pPr>
            <a:r>
              <a:rPr lang="en-US" sz="1400" b="1" dirty="0">
                <a:solidFill>
                  <a:srgbClr val="0A145A"/>
                </a:solidFill>
              </a:rPr>
              <a:t>Green  </a:t>
            </a:r>
            <a:pPr indent="0" marL="0">
              <a:buNone/>
            </a:pPr>
            <a:r>
              <a:rPr lang="en-US" sz="1400" dirty="0">
                <a:solidFill>
                  <a:srgbClr val="0A145A"/>
                </a:solidFill>
              </a:rPr>
              <a:t>#087B45</a:t>
            </a:r>
            <a:endParaRPr lang="en-US" sz="1400" dirty="0"/>
          </a:p>
        </p:txBody>
      </p:sp>
      <p:sp>
        <p:nvSpPr>
          <p:cNvPr id="26" name="Green use"/>
          <p:cNvSpPr txBox="1"/>
          <p:nvPr/>
        </p:nvSpPr>
        <p:spPr>
          <a:xfrm>
            <a:off x="7117080" y="4279392"/>
            <a:ext cx="4297680" cy="292608"/>
          </a:xfrm>
          <a:prstGeom prst="rect">
            <a:avLst/>
          </a:prstGeom>
          <a:noFill/>
          <a:ln/>
        </p:spPr>
        <p:txBody>
          <a:bodyPr wrap="square" lIns="0" tIns="0" rIns="0" bIns="0" rtlCol="0" anchor="t"/>
          <a:lstStyle/>
          <a:p>
            <a:pPr indent="0" marL="0">
              <a:buNone/>
            </a:pPr>
            <a:r>
              <a:rPr lang="en-US" sz="1200" dirty="0">
                <a:solidFill>
                  <a:srgbClr val="5C6E85"/>
                </a:solidFill>
              </a:rPr>
              <a:t>Chart series 3 (charts only)</a:t>
            </a:r>
            <a:endParaRPr lang="en-US" sz="1200" dirty="0"/>
          </a:p>
        </p:txBody>
      </p:sp>
      <p:sp>
        <p:nvSpPr>
          <p:cNvPr id="27" name="Red swatch"/>
          <p:cNvSpPr/>
          <p:nvPr/>
        </p:nvSpPr>
        <p:spPr>
          <a:xfrm>
            <a:off x="762000" y="4800600"/>
            <a:ext cx="822960" cy="548640"/>
          </a:xfrm>
          <a:prstGeom prst="roundRect">
            <a:avLst>
              <a:gd name="adj" fmla="val 13833"/>
            </a:avLst>
          </a:prstGeom>
          <a:solidFill>
            <a:srgbClr val="D6383A"/>
          </a:solidFill>
          <a:ln/>
        </p:spPr>
      </p:sp>
      <p:sp>
        <p:nvSpPr>
          <p:cNvPr id="28" name="Red name"/>
          <p:cNvSpPr txBox="1"/>
          <p:nvPr/>
        </p:nvSpPr>
        <p:spPr>
          <a:xfrm>
            <a:off x="1722120" y="4782312"/>
            <a:ext cx="4297680" cy="292608"/>
          </a:xfrm>
          <a:prstGeom prst="rect">
            <a:avLst/>
          </a:prstGeom>
          <a:noFill/>
          <a:ln/>
        </p:spPr>
        <p:txBody>
          <a:bodyPr wrap="square" lIns="0" tIns="0" rIns="0" bIns="0" rtlCol="0" anchor="t"/>
          <a:lstStyle/>
          <a:p>
            <a:pPr indent="0" marL="0">
              <a:buNone/>
            </a:pPr>
            <a:r>
              <a:rPr lang="en-US" sz="1400" b="1" dirty="0">
                <a:solidFill>
                  <a:srgbClr val="0A145A"/>
                </a:solidFill>
              </a:rPr>
              <a:t>Red  </a:t>
            </a:r>
            <a:pPr indent="0" marL="0">
              <a:buNone/>
            </a:pPr>
            <a:r>
              <a:rPr lang="en-US" sz="1400" dirty="0">
                <a:solidFill>
                  <a:srgbClr val="0A145A"/>
                </a:solidFill>
              </a:rPr>
              <a:t>#D6383A</a:t>
            </a:r>
            <a:endParaRPr lang="en-US" sz="1400" dirty="0"/>
          </a:p>
        </p:txBody>
      </p:sp>
      <p:sp>
        <p:nvSpPr>
          <p:cNvPr id="29" name="Red use"/>
          <p:cNvSpPr txBox="1"/>
          <p:nvPr/>
        </p:nvSpPr>
        <p:spPr>
          <a:xfrm>
            <a:off x="1722120" y="5056632"/>
            <a:ext cx="4297680" cy="292608"/>
          </a:xfrm>
          <a:prstGeom prst="rect">
            <a:avLst/>
          </a:prstGeom>
          <a:noFill/>
          <a:ln/>
        </p:spPr>
        <p:txBody>
          <a:bodyPr wrap="square" lIns="0" tIns="0" rIns="0" bIns="0" rtlCol="0" anchor="t"/>
          <a:lstStyle/>
          <a:p>
            <a:pPr indent="0" marL="0">
              <a:buNone/>
            </a:pPr>
            <a:r>
              <a:rPr lang="en-US" sz="1200" dirty="0">
                <a:solidFill>
                  <a:srgbClr val="5C6E85"/>
                </a:solidFill>
              </a:rPr>
              <a:t>Chart series 5 (charts only)</a:t>
            </a:r>
            <a:endParaRPr lang="en-US" sz="1200" dirty="0"/>
          </a:p>
        </p:txBody>
      </p:sp>
      <p:sp>
        <p:nvSpPr>
          <p:cNvPr id="30" name="Slate swatch"/>
          <p:cNvSpPr/>
          <p:nvPr/>
        </p:nvSpPr>
        <p:spPr>
          <a:xfrm>
            <a:off x="6156960" y="4800600"/>
            <a:ext cx="822960" cy="548640"/>
          </a:xfrm>
          <a:prstGeom prst="roundRect">
            <a:avLst>
              <a:gd name="adj" fmla="val 13833"/>
            </a:avLst>
          </a:prstGeom>
          <a:solidFill>
            <a:srgbClr val="5C6E85"/>
          </a:solidFill>
          <a:ln/>
        </p:spPr>
      </p:sp>
      <p:sp>
        <p:nvSpPr>
          <p:cNvPr id="31" name="Slate name"/>
          <p:cNvSpPr txBox="1"/>
          <p:nvPr/>
        </p:nvSpPr>
        <p:spPr>
          <a:xfrm>
            <a:off x="7117080" y="4782312"/>
            <a:ext cx="4297680" cy="292608"/>
          </a:xfrm>
          <a:prstGeom prst="rect">
            <a:avLst/>
          </a:prstGeom>
          <a:noFill/>
          <a:ln/>
        </p:spPr>
        <p:txBody>
          <a:bodyPr wrap="square" lIns="0" tIns="0" rIns="0" bIns="0" rtlCol="0" anchor="t"/>
          <a:lstStyle/>
          <a:p>
            <a:pPr indent="0" marL="0">
              <a:buNone/>
            </a:pPr>
            <a:r>
              <a:rPr lang="en-US" sz="1400" b="1" dirty="0">
                <a:solidFill>
                  <a:srgbClr val="0A145A"/>
                </a:solidFill>
              </a:rPr>
              <a:t>Slate  </a:t>
            </a:r>
            <a:pPr indent="0" marL="0">
              <a:buNone/>
            </a:pPr>
            <a:r>
              <a:rPr lang="en-US" sz="1400" dirty="0">
                <a:solidFill>
                  <a:srgbClr val="0A145A"/>
                </a:solidFill>
              </a:rPr>
              <a:t>#5C6E85</a:t>
            </a:r>
            <a:endParaRPr lang="en-US" sz="1400" dirty="0"/>
          </a:p>
        </p:txBody>
      </p:sp>
      <p:sp>
        <p:nvSpPr>
          <p:cNvPr id="32" name="Slate use"/>
          <p:cNvSpPr txBox="1"/>
          <p:nvPr/>
        </p:nvSpPr>
        <p:spPr>
          <a:xfrm>
            <a:off x="7117080" y="5056632"/>
            <a:ext cx="4297680" cy="292608"/>
          </a:xfrm>
          <a:prstGeom prst="rect">
            <a:avLst/>
          </a:prstGeom>
          <a:noFill/>
          <a:ln/>
        </p:spPr>
        <p:txBody>
          <a:bodyPr wrap="square" lIns="0" tIns="0" rIns="0" bIns="0" rtlCol="0" anchor="t"/>
          <a:lstStyle/>
          <a:p>
            <a:pPr indent="0" marL="0">
              <a:buNone/>
            </a:pPr>
            <a:r>
              <a:rPr lang="en-US" sz="1200" dirty="0">
                <a:solidFill>
                  <a:srgbClr val="5C6E85"/>
                </a:solidFill>
              </a:rPr>
              <a:t>Other bucket in charts; source lines</a:t>
            </a:r>
            <a:endParaRPr lang="en-US" sz="1200" dirty="0"/>
          </a:p>
        </p:txBody>
      </p:sp>
      <p:sp>
        <p:nvSpPr>
          <p:cNvPr id="33" name="Theme note"/>
          <p:cNvSpPr txBox="1"/>
          <p:nvPr/>
        </p:nvSpPr>
        <p:spPr>
          <a:xfrm>
            <a:off x="762000" y="5486400"/>
            <a:ext cx="10667695" cy="548640"/>
          </a:xfrm>
          <a:prstGeom prst="rect">
            <a:avLst/>
          </a:prstGeom>
          <a:noFill/>
          <a:ln/>
        </p:spPr>
        <p:txBody>
          <a:bodyPr wrap="square" lIns="0" tIns="0" rIns="0" bIns="0" rtlCol="0" anchor="t"/>
          <a:lstStyle/>
          <a:p>
            <a:pPr indent="0" marL="0">
              <a:buNone/>
            </a:pPr>
            <a:r>
              <a:rPr lang="en-US" sz="1200" dirty="0">
                <a:solidFill>
                  <a:srgbClr val="0A145A"/>
                </a:solidFill>
              </a:rPr>
              <a:t>Theme colors: Accent 1 to 6 are PBS Blue, Coral, Green, Light Blue, Red and Yellow (the chart series order); Dark 2 is Navy, Light 2 is Fog. Arial stands in for PBS Sans. Full rules: Nashville PBS Design System, Presentations.</a:t>
            </a:r>
            <a:endParaRPr lang="en-US" sz="1200" dirty="0"/>
          </a:p>
        </p:txBody>
      </p:sp>
      <p:sp>
        <p:nvSpPr>
          <p:cNvPr id="34" name="Text 0"/>
          <p:cNvSpPr/>
          <p:nvPr>
            <p:ph idx="102" type="body" hasCustomPrompt="1"/>
          </p:nvPr>
        </p:nvSpPr>
        <p:spPr>
          <a:xfrm>
            <a:off x="6400800" y="6144768"/>
            <a:ext cx="4114800" cy="365760"/>
          </a:xfrm>
          <a:prstGeom prst="rect">
            <a:avLst/>
          </a:prstGeom>
          <a:noFill/>
          <a:ln/>
        </p:spPr>
        <p:txBody>
          <a:bodyPr wrap="square" lIns="0" tIns="0" rIns="0" bIns="0" rtlCol="0" anchor="ctr"/>
          <a:lstStyle/>
          <a:p>
            <a:pPr algn="r" indent="0" marL="0">
              <a:buNone/>
            </a:pPr>
            <a:r>
              <a:rPr lang="en-US" sz="1200" spc="200" kern="0" dirty="0">
                <a:solidFill>
                  <a:schemeClr val="tx2"/>
                </a:solidFill>
              </a:rPr>
              <a:t>REFERENCE</a:t>
            </a:r>
            <a:endParaRPr lang="en-US" sz="1200" dirty="0"/>
          </a:p>
        </p:txBody>
      </p:sp>
      <p:sp>
        <p:nvSpPr>
          <p:cNvPr id="25" name="Slide Number Placeholder 0"/>
          <p:cNvSpPr>
            <a:spLocks noGrp="1"/>
          </p:cNvSpPr>
          <p:nvPr>
            <p:ph type="sldNum" sz="quarter" idx="4294967295"/>
          </p:nvPr>
        </p:nvSpPr>
        <p:spPr>
          <a:xfrm>
            <a:off x="10607040" y="6144768"/>
            <a:ext cx="822960" cy="365760"/>
          </a:xfrm>
          <a:prstGeom prst="rect">
            <a:avLst/>
          </a:prstGeom>
          <a:extLst>
            <a:ext uri="{C572A759-6A51-4108-AA02-DFA0A04FC94B}">
              <ma14:wrappingTextBoxFlag xmlns:ma14="http://schemas.microsoft.com/office/mac/drawingml/2011/main" val="0"/>
            </a:ext>
          </a:extLst>
        </p:spPr>
        <p:txBody>
          <a:bodyPr/>
          <a:lstStyle>
            <a:lvl1pPr>
              <a:defRPr sz="1200">
                <a:solidFill>
                  <a:schemeClr val="tx2"/>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Nashville PBS">
  <a:themeElements>
    <a:clrScheme name="Nashville PBS">
      <a:dk1>
        <a:srgbClr val="000000"/>
      </a:dk1>
      <a:lt1>
        <a:srgbClr val="FFFFFF"/>
      </a:lt1>
      <a:dk2>
        <a:srgbClr val="0A145A"/>
      </a:dk2>
      <a:lt2>
        <a:srgbClr val="EEF0F5"/>
      </a:lt2>
      <a:accent1>
        <a:srgbClr val="2638C4"/>
      </a:accent1>
      <a:accent2>
        <a:srgbClr val="FE704E"/>
      </a:accent2>
      <a:accent3>
        <a:srgbClr val="087B45"/>
      </a:accent3>
      <a:accent4>
        <a:srgbClr val="486CD8"/>
      </a:accent4>
      <a:accent5>
        <a:srgbClr val="D6383A"/>
      </a:accent5>
      <a:accent6>
        <a:srgbClr val="FFCF00"/>
      </a:accent6>
      <a:hlink>
        <a:srgbClr val="2638C4"/>
      </a:hlink>
      <a:folHlink>
        <a:srgbClr val="0F1E8C"/>
      </a:folHlink>
    </a:clrScheme>
    <a:fontScheme name="Nashville PB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Nashville PBS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Nashville PBS Presentation Template</dc:title>
  <dc:subject>Brand presentation template</dc:subject>
  <dc:creator>Nashville PBS</dc:creator>
  <cp:lastModifiedBy>Nashville PBS</cp:lastModifiedBy>
  <cp:revision>1</cp:revision>
  <dcterms:created xsi:type="dcterms:W3CDTF">2026-11-07T04:46:55Z</dcterms:created>
  <dcterms:modified xsi:type="dcterms:W3CDTF">2026-11-07T04:46:55Z</dcterms:modified>
</cp:coreProperties>
</file>